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60" r:id="rId8"/>
    <p:sldId id="261" r:id="rId9"/>
    <p:sldId id="262" r:id="rId10"/>
    <p:sldId id="264" r:id="rId11"/>
    <p:sldId id="268" r:id="rId12"/>
    <p:sldId id="271" r:id="rId13"/>
    <p:sldId id="286" r:id="rId14"/>
    <p:sldId id="296" r:id="rId15"/>
    <p:sldId id="289" r:id="rId16"/>
    <p:sldId id="298" r:id="rId17"/>
    <p:sldId id="299" r:id="rId18"/>
    <p:sldId id="279" r:id="rId19"/>
  </p:sldIdLst>
  <p:sldSz cx="18288000" cy="10287000"/>
  <p:notesSz cx="6858000" cy="9144000"/>
  <p:embeddedFontLst>
    <p:embeddedFont>
      <p:font typeface="Cabin" panose="020B0604020202020204" charset="0"/>
      <p:regular r:id="rId21"/>
    </p:embeddedFont>
    <p:embeddedFont>
      <p:font typeface="Cabin Bold" panose="020B0604020202020204" charset="0"/>
      <p:regular r:id="rId22"/>
    </p:embeddedFont>
    <p:embeddedFont>
      <p:font typeface="Cabin Bold Italics" panose="020B0604020202020204" charset="0"/>
      <p:regular r:id="rId23"/>
    </p:embeddedFont>
    <p:embeddedFont>
      <p:font typeface="Cabin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59D65-EE7B-D237-382A-BE64D33289BD}" v="1" dt="2024-10-28T20:19:26.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0229" autoAdjust="0"/>
  </p:normalViewPr>
  <p:slideViewPr>
    <p:cSldViewPr>
      <p:cViewPr varScale="1">
        <p:scale>
          <a:sx n="43" d="100"/>
          <a:sy n="43" d="100"/>
        </p:scale>
        <p:origin x="13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Oubre" userId="S::daniel.oubre@archsa.org::0b18249c-8300-46ec-bf88-c6919e337367" providerId="AD" clId="Web-{A60C29E7-03F6-6C79-B285-7EAF0F027CCA}"/>
    <pc:docChg chg="modSld">
      <pc:chgData name="Daniel Oubre" userId="S::daniel.oubre@archsa.org::0b18249c-8300-46ec-bf88-c6919e337367" providerId="AD" clId="Web-{A60C29E7-03F6-6C79-B285-7EAF0F027CCA}" dt="2024-03-22T19:43:19.402" v="7" actId="1076"/>
      <pc:docMkLst>
        <pc:docMk/>
      </pc:docMkLst>
      <pc:sldChg chg="modSp">
        <pc:chgData name="Daniel Oubre" userId="S::daniel.oubre@archsa.org::0b18249c-8300-46ec-bf88-c6919e337367" providerId="AD" clId="Web-{A60C29E7-03F6-6C79-B285-7EAF0F027CCA}" dt="2024-03-22T19:43:19.402" v="7" actId="1076"/>
        <pc:sldMkLst>
          <pc:docMk/>
          <pc:sldMk cId="0" sldId="281"/>
        </pc:sldMkLst>
        <pc:spChg chg="mod">
          <ac:chgData name="Daniel Oubre" userId="S::daniel.oubre@archsa.org::0b18249c-8300-46ec-bf88-c6919e337367" providerId="AD" clId="Web-{A60C29E7-03F6-6C79-B285-7EAF0F027CCA}" dt="2024-03-22T19:43:16.605" v="6" actId="1076"/>
          <ac:spMkLst>
            <pc:docMk/>
            <pc:sldMk cId="0" sldId="281"/>
            <ac:spMk id="3" creationId="{00000000-0000-0000-0000-000000000000}"/>
          </ac:spMkLst>
        </pc:spChg>
        <pc:spChg chg="mod">
          <ac:chgData name="Daniel Oubre" userId="S::daniel.oubre@archsa.org::0b18249c-8300-46ec-bf88-c6919e337367" providerId="AD" clId="Web-{A60C29E7-03F6-6C79-B285-7EAF0F027CCA}" dt="2024-03-22T19:43:19.402" v="7" actId="1076"/>
          <ac:spMkLst>
            <pc:docMk/>
            <pc:sldMk cId="0" sldId="281"/>
            <ac:spMk id="4" creationId="{00000000-0000-0000-0000-000000000000}"/>
          </ac:spMkLst>
        </pc:spChg>
      </pc:sldChg>
    </pc:docChg>
  </pc:docChgLst>
  <pc:docChgLst>
    <pc:chgData name="Daniel Oubre" userId="S::daniel.oubre@archsa.org::0b18249c-8300-46ec-bf88-c6919e337367" providerId="AD" clId="Web-{A0AF2B90-D1C9-89AC-F035-7BC7C6BF3511}"/>
    <pc:docChg chg="delSld modSld sldOrd">
      <pc:chgData name="Daniel Oubre" userId="S::daniel.oubre@archsa.org::0b18249c-8300-46ec-bf88-c6919e337367" providerId="AD" clId="Web-{A0AF2B90-D1C9-89AC-F035-7BC7C6BF3511}" dt="2024-10-24T18:05:25.838" v="34" actId="1076"/>
      <pc:docMkLst>
        <pc:docMk/>
      </pc:docMkLst>
      <pc:sldChg chg="mod modShow modNotes">
        <pc:chgData name="Daniel Oubre" userId="S::daniel.oubre@archsa.org::0b18249c-8300-46ec-bf88-c6919e337367" providerId="AD" clId="Web-{A0AF2B90-D1C9-89AC-F035-7BC7C6BF3511}" dt="2024-10-24T18:03:56.885" v="16"/>
        <pc:sldMkLst>
          <pc:docMk/>
          <pc:sldMk cId="3166999677" sldId="286"/>
        </pc:sldMkLst>
      </pc:sldChg>
      <pc:sldChg chg="modSp mod modShow modNotes">
        <pc:chgData name="Daniel Oubre" userId="S::daniel.oubre@archsa.org::0b18249c-8300-46ec-bf88-c6919e337367" providerId="AD" clId="Web-{A0AF2B90-D1C9-89AC-F035-7BC7C6BF3511}" dt="2024-10-24T18:05:25.838" v="34" actId="1076"/>
        <pc:sldMkLst>
          <pc:docMk/>
          <pc:sldMk cId="1960279910" sldId="294"/>
        </pc:sldMkLst>
        <pc:spChg chg="mod">
          <ac:chgData name="Daniel Oubre" userId="S::daniel.oubre@archsa.org::0b18249c-8300-46ec-bf88-c6919e337367" providerId="AD" clId="Web-{A0AF2B90-D1C9-89AC-F035-7BC7C6BF3511}" dt="2024-10-24T18:05:25.838" v="34" actId="1076"/>
          <ac:spMkLst>
            <pc:docMk/>
            <pc:sldMk cId="1960279910" sldId="294"/>
            <ac:spMk id="4" creationId="{A7016732-B283-5DE1-B0D0-9ED7AE7352E2}"/>
          </ac:spMkLst>
        </pc:spChg>
        <pc:spChg chg="mod">
          <ac:chgData name="Daniel Oubre" userId="S::daniel.oubre@archsa.org::0b18249c-8300-46ec-bf88-c6919e337367" providerId="AD" clId="Web-{A0AF2B90-D1C9-89AC-F035-7BC7C6BF3511}" dt="2024-10-24T18:05:00.744" v="32"/>
          <ac:spMkLst>
            <pc:docMk/>
            <pc:sldMk cId="1960279910" sldId="294"/>
            <ac:spMk id="10" creationId="{7D28FD10-5122-716C-ED52-6032054371D6}"/>
          </ac:spMkLst>
        </pc:spChg>
      </pc:sldChg>
      <pc:sldChg chg="mod ord modShow modNotes">
        <pc:chgData name="Daniel Oubre" userId="S::daniel.oubre@archsa.org::0b18249c-8300-46ec-bf88-c6919e337367" providerId="AD" clId="Web-{A0AF2B90-D1C9-89AC-F035-7BC7C6BF3511}" dt="2024-10-24T18:03:41.182" v="14"/>
        <pc:sldMkLst>
          <pc:docMk/>
          <pc:sldMk cId="2821346752" sldId="296"/>
        </pc:sldMkLst>
      </pc:sldChg>
      <pc:sldChg chg="modSp mod modShow modNotes">
        <pc:chgData name="Daniel Oubre" userId="S::daniel.oubre@archsa.org::0b18249c-8300-46ec-bf88-c6919e337367" providerId="AD" clId="Web-{A0AF2B90-D1C9-89AC-F035-7BC7C6BF3511}" dt="2024-10-24T18:04:37.682" v="25"/>
        <pc:sldMkLst>
          <pc:docMk/>
          <pc:sldMk cId="3617317961" sldId="297"/>
        </pc:sldMkLst>
        <pc:spChg chg="mod">
          <ac:chgData name="Daniel Oubre" userId="S::daniel.oubre@archsa.org::0b18249c-8300-46ec-bf88-c6919e337367" providerId="AD" clId="Web-{A0AF2B90-D1C9-89AC-F035-7BC7C6BF3511}" dt="2024-10-24T18:02:28.198" v="2" actId="1076"/>
          <ac:spMkLst>
            <pc:docMk/>
            <pc:sldMk cId="3617317961" sldId="297"/>
            <ac:spMk id="14" creationId="{4C842237-E599-E881-7D41-A6303ABAFD34}"/>
          </ac:spMkLst>
        </pc:spChg>
      </pc:sldChg>
      <pc:sldChg chg="del">
        <pc:chgData name="Daniel Oubre" userId="S::daniel.oubre@archsa.org::0b18249c-8300-46ec-bf88-c6919e337367" providerId="AD" clId="Web-{A0AF2B90-D1C9-89AC-F035-7BC7C6BF3511}" dt="2024-10-24T18:04:03.370" v="17"/>
        <pc:sldMkLst>
          <pc:docMk/>
          <pc:sldMk cId="1296563977" sldId="298"/>
        </pc:sldMkLst>
      </pc:sldChg>
      <pc:sldChg chg="del">
        <pc:chgData name="Daniel Oubre" userId="S::daniel.oubre@archsa.org::0b18249c-8300-46ec-bf88-c6919e337367" providerId="AD" clId="Web-{A0AF2B90-D1C9-89AC-F035-7BC7C6BF3511}" dt="2024-10-24T18:04:48.666" v="31"/>
        <pc:sldMkLst>
          <pc:docMk/>
          <pc:sldMk cId="2748412845" sldId="299"/>
        </pc:sldMkLst>
      </pc:sldChg>
    </pc:docChg>
  </pc:docChgLst>
  <pc:docChgLst>
    <pc:chgData name="Ademola E. Elliotte" userId="S::ademola.elliotte@archsa.org::be2de310-bee0-4b35-b408-bf37d71effa9" providerId="AD" clId="Web-{AA2856D6-7E41-2D63-9028-6530459489DA}"/>
    <pc:docChg chg="addSld modSld">
      <pc:chgData name="Ademola E. Elliotte" userId="S::ademola.elliotte@archsa.org::be2de310-bee0-4b35-b408-bf37d71effa9" providerId="AD" clId="Web-{AA2856D6-7E41-2D63-9028-6530459489DA}" dt="2024-09-26T18:19:57.446" v="51"/>
      <pc:docMkLst>
        <pc:docMk/>
      </pc:docMkLst>
      <pc:sldChg chg="modNotes">
        <pc:chgData name="Ademola E. Elliotte" userId="S::ademola.elliotte@archsa.org::be2de310-bee0-4b35-b408-bf37d71effa9" providerId="AD" clId="Web-{AA2856D6-7E41-2D63-9028-6530459489DA}" dt="2024-09-26T17:04:16.284" v="4"/>
        <pc:sldMkLst>
          <pc:docMk/>
          <pc:sldMk cId="3166999677" sldId="286"/>
        </pc:sldMkLst>
      </pc:sldChg>
      <pc:sldChg chg="modNotes">
        <pc:chgData name="Ademola E. Elliotte" userId="S::ademola.elliotte@archsa.org::be2de310-bee0-4b35-b408-bf37d71effa9" providerId="AD" clId="Web-{AA2856D6-7E41-2D63-9028-6530459489DA}" dt="2024-09-26T17:09:32.016" v="50"/>
        <pc:sldMkLst>
          <pc:docMk/>
          <pc:sldMk cId="3699513076" sldId="289"/>
        </pc:sldMkLst>
      </pc:sldChg>
      <pc:sldChg chg="add">
        <pc:chgData name="Ademola E. Elliotte" userId="S::ademola.elliotte@archsa.org::be2de310-bee0-4b35-b408-bf37d71effa9" providerId="AD" clId="Web-{AA2856D6-7E41-2D63-9028-6530459489DA}" dt="2024-09-26T17:07:04.588" v="5"/>
        <pc:sldMkLst>
          <pc:docMk/>
          <pc:sldMk cId="1960279910" sldId="294"/>
        </pc:sldMkLst>
      </pc:sldChg>
      <pc:sldChg chg="mod modShow">
        <pc:chgData name="Ademola E. Elliotte" userId="S::ademola.elliotte@archsa.org::be2de310-bee0-4b35-b408-bf37d71effa9" providerId="AD" clId="Web-{AA2856D6-7E41-2D63-9028-6530459489DA}" dt="2024-09-26T18:19:57.446" v="51"/>
        <pc:sldMkLst>
          <pc:docMk/>
          <pc:sldMk cId="2821346752" sldId="296"/>
        </pc:sldMkLst>
      </pc:sldChg>
      <pc:sldChg chg="mod modShow">
        <pc:chgData name="Ademola E. Elliotte" userId="S::ademola.elliotte@archsa.org::be2de310-bee0-4b35-b408-bf37d71effa9" providerId="AD" clId="Web-{AA2856D6-7E41-2D63-9028-6530459489DA}" dt="2024-09-26T17:07:11.495" v="6"/>
        <pc:sldMkLst>
          <pc:docMk/>
          <pc:sldMk cId="3617317961" sldId="297"/>
        </pc:sldMkLst>
      </pc:sldChg>
    </pc:docChg>
  </pc:docChgLst>
  <pc:docChgLst>
    <pc:chgData name="Ademola E. Elliotte" userId="S::ademola.elliotte@archsa.org::be2de310-bee0-4b35-b408-bf37d71effa9" providerId="AD" clId="Web-{DA68C6A1-92EB-0932-80C0-8BFA017B2260}"/>
    <pc:docChg chg="modSld">
      <pc:chgData name="Ademola E. Elliotte" userId="S::ademola.elliotte@archsa.org::be2de310-bee0-4b35-b408-bf37d71effa9" providerId="AD" clId="Web-{DA68C6A1-92EB-0932-80C0-8BFA017B2260}" dt="2024-06-11T16:58:20.913" v="19" actId="14100"/>
      <pc:docMkLst>
        <pc:docMk/>
      </pc:docMkLst>
      <pc:sldChg chg="modSp">
        <pc:chgData name="Ademola E. Elliotte" userId="S::ademola.elliotte@archsa.org::be2de310-bee0-4b35-b408-bf37d71effa9" providerId="AD" clId="Web-{DA68C6A1-92EB-0932-80C0-8BFA017B2260}" dt="2024-06-11T16:58:20.913" v="19" actId="14100"/>
        <pc:sldMkLst>
          <pc:docMk/>
          <pc:sldMk cId="4044712089" sldId="287"/>
        </pc:sldMkLst>
        <pc:spChg chg="mod">
          <ac:chgData name="Ademola E. Elliotte" userId="S::ademola.elliotte@archsa.org::be2de310-bee0-4b35-b408-bf37d71effa9" providerId="AD" clId="Web-{DA68C6A1-92EB-0932-80C0-8BFA017B2260}" dt="2024-06-11T16:58:14.679" v="17" actId="1076"/>
          <ac:spMkLst>
            <pc:docMk/>
            <pc:sldMk cId="4044712089" sldId="287"/>
            <ac:spMk id="6" creationId="{15D78EE1-8F48-1D86-7E8A-E56FA689E81E}"/>
          </ac:spMkLst>
        </pc:spChg>
        <pc:spChg chg="mod">
          <ac:chgData name="Ademola E. Elliotte" userId="S::ademola.elliotte@archsa.org::be2de310-bee0-4b35-b408-bf37d71effa9" providerId="AD" clId="Web-{DA68C6A1-92EB-0932-80C0-8BFA017B2260}" dt="2024-06-11T16:58:20.913" v="19" actId="14100"/>
          <ac:spMkLst>
            <pc:docMk/>
            <pc:sldMk cId="4044712089" sldId="287"/>
            <ac:spMk id="8" creationId="{67B04732-3E8D-A9A0-9A54-480EBA34460B}"/>
          </ac:spMkLst>
        </pc:spChg>
        <pc:spChg chg="mod">
          <ac:chgData name="Ademola E. Elliotte" userId="S::ademola.elliotte@archsa.org::be2de310-bee0-4b35-b408-bf37d71effa9" providerId="AD" clId="Web-{DA68C6A1-92EB-0932-80C0-8BFA017B2260}" dt="2024-06-11T16:57:49.944" v="14" actId="20577"/>
          <ac:spMkLst>
            <pc:docMk/>
            <pc:sldMk cId="4044712089" sldId="287"/>
            <ac:spMk id="14" creationId="{4C842237-E599-E881-7D41-A6303ABAFD34}"/>
          </ac:spMkLst>
        </pc:spChg>
      </pc:sldChg>
    </pc:docChg>
  </pc:docChgLst>
  <pc:docChgLst>
    <pc:chgData name="Daniel Oubre" userId="S::daniel.oubre@archsa.org::0b18249c-8300-46ec-bf88-c6919e337367" providerId="AD" clId="Web-{42759D65-EE7B-D237-382A-BE64D33289BD}"/>
    <pc:docChg chg="modSld">
      <pc:chgData name="Daniel Oubre" userId="S::daniel.oubre@archsa.org::0b18249c-8300-46ec-bf88-c6919e337367" providerId="AD" clId="Web-{42759D65-EE7B-D237-382A-BE64D33289BD}" dt="2024-10-28T20:19:54.545" v="43"/>
      <pc:docMkLst>
        <pc:docMk/>
      </pc:docMkLst>
      <pc:sldChg chg="modNotes">
        <pc:chgData name="Daniel Oubre" userId="S::daniel.oubre@archsa.org::0b18249c-8300-46ec-bf88-c6919e337367" providerId="AD" clId="Web-{42759D65-EE7B-D237-382A-BE64D33289BD}" dt="2024-10-28T20:19:23.823" v="2"/>
        <pc:sldMkLst>
          <pc:docMk/>
          <pc:sldMk cId="0" sldId="261"/>
        </pc:sldMkLst>
      </pc:sldChg>
      <pc:sldChg chg="modNotes">
        <pc:chgData name="Daniel Oubre" userId="S::daniel.oubre@archsa.org::0b18249c-8300-46ec-bf88-c6919e337367" providerId="AD" clId="Web-{42759D65-EE7B-D237-382A-BE64D33289BD}" dt="2024-10-28T20:19:54.545" v="43"/>
        <pc:sldMkLst>
          <pc:docMk/>
          <pc:sldMk cId="0" sldId="271"/>
        </pc:sldMkLst>
      </pc:sldChg>
    </pc:docChg>
  </pc:docChgLst>
  <pc:docChgLst>
    <pc:chgData name="Daniel Oubre" userId="S::daniel.oubre@archsa.org::0b18249c-8300-46ec-bf88-c6919e337367" providerId="AD" clId="Web-{234F0446-55BC-DC16-B73A-12220363782F}"/>
    <pc:docChg chg="addSld delSld modSld">
      <pc:chgData name="Daniel Oubre" userId="S::daniel.oubre@archsa.org::0b18249c-8300-46ec-bf88-c6919e337367" providerId="AD" clId="Web-{234F0446-55BC-DC16-B73A-12220363782F}" dt="2024-09-13T21:13:38.767" v="8"/>
      <pc:docMkLst>
        <pc:docMk/>
      </pc:docMkLst>
      <pc:sldChg chg="del modNotes">
        <pc:chgData name="Daniel Oubre" userId="S::daniel.oubre@archsa.org::0b18249c-8300-46ec-bf88-c6919e337367" providerId="AD" clId="Web-{234F0446-55BC-DC16-B73A-12220363782F}" dt="2024-09-13T21:13:07.766" v="5"/>
        <pc:sldMkLst>
          <pc:docMk/>
          <pc:sldMk cId="358371821" sldId="295"/>
        </pc:sldMkLst>
      </pc:sldChg>
      <pc:sldChg chg="delSp add delAnim modNotes">
        <pc:chgData name="Daniel Oubre" userId="S::daniel.oubre@archsa.org::0b18249c-8300-46ec-bf88-c6919e337367" providerId="AD" clId="Web-{234F0446-55BC-DC16-B73A-12220363782F}" dt="2024-09-13T21:13:38.767" v="8"/>
        <pc:sldMkLst>
          <pc:docMk/>
          <pc:sldMk cId="2821346752" sldId="296"/>
        </pc:sldMkLst>
        <pc:spChg chg="del">
          <ac:chgData name="Daniel Oubre" userId="S::daniel.oubre@archsa.org::0b18249c-8300-46ec-bf88-c6919e337367" providerId="AD" clId="Web-{234F0446-55BC-DC16-B73A-12220363782F}" dt="2024-09-13T21:13:32.892" v="7"/>
          <ac:spMkLst>
            <pc:docMk/>
            <pc:sldMk cId="2821346752" sldId="296"/>
            <ac:spMk id="12" creationId="{04747902-8087-53B3-DC7E-707D75A333F5}"/>
          </ac:spMkLst>
        </pc:spChg>
        <pc:spChg chg="del">
          <ac:chgData name="Daniel Oubre" userId="S::daniel.oubre@archsa.org::0b18249c-8300-46ec-bf88-c6919e337367" providerId="AD" clId="Web-{234F0446-55BC-DC16-B73A-12220363782F}" dt="2024-09-13T21:13:38.767" v="8"/>
          <ac:spMkLst>
            <pc:docMk/>
            <pc:sldMk cId="2821346752" sldId="296"/>
            <ac:spMk id="14" creationId="{4C842237-E599-E881-7D41-A6303ABAFD34}"/>
          </ac:spMkLst>
        </pc:spChg>
      </pc:sldChg>
      <pc:sldChg chg="add replId">
        <pc:chgData name="Daniel Oubre" userId="S::daniel.oubre@archsa.org::0b18249c-8300-46ec-bf88-c6919e337367" providerId="AD" clId="Web-{234F0446-55BC-DC16-B73A-12220363782F}" dt="2024-09-13T21:13:26.673" v="6"/>
        <pc:sldMkLst>
          <pc:docMk/>
          <pc:sldMk cId="3617317961" sldId="297"/>
        </pc:sldMkLst>
      </pc:sldChg>
    </pc:docChg>
  </pc:docChgLst>
  <pc:docChgLst>
    <pc:chgData name="Daniel Oubre" userId="S::daniel.oubre@archsa.org::0b18249c-8300-46ec-bf88-c6919e337367" providerId="AD" clId="Web-{11D7AF2D-FC8D-C744-8ABA-7BCF69263EF5}"/>
    <pc:docChg chg="modSld">
      <pc:chgData name="Daniel Oubre" userId="S::daniel.oubre@archsa.org::0b18249c-8300-46ec-bf88-c6919e337367" providerId="AD" clId="Web-{11D7AF2D-FC8D-C744-8ABA-7BCF69263EF5}" dt="2024-08-01T19:41:30.149" v="391"/>
      <pc:docMkLst>
        <pc:docMk/>
      </pc:docMkLst>
      <pc:sldChg chg="modNotes">
        <pc:chgData name="Daniel Oubre" userId="S::daniel.oubre@archsa.org::0b18249c-8300-46ec-bf88-c6919e337367" providerId="AD" clId="Web-{11D7AF2D-FC8D-C744-8ABA-7BCF69263EF5}" dt="2024-08-01T19:41:30.149" v="391"/>
        <pc:sldMkLst>
          <pc:docMk/>
          <pc:sldMk cId="0" sldId="256"/>
        </pc:sldMkLst>
      </pc:sldChg>
      <pc:sldChg chg="modNotes">
        <pc:chgData name="Daniel Oubre" userId="S::daniel.oubre@archsa.org::0b18249c-8300-46ec-bf88-c6919e337367" providerId="AD" clId="Web-{11D7AF2D-FC8D-C744-8ABA-7BCF69263EF5}" dt="2024-08-01T19:38:20.769" v="264"/>
        <pc:sldMkLst>
          <pc:docMk/>
          <pc:sldMk cId="0" sldId="257"/>
        </pc:sldMkLst>
      </pc:sldChg>
      <pc:sldChg chg="modNotes">
        <pc:chgData name="Daniel Oubre" userId="S::daniel.oubre@archsa.org::0b18249c-8300-46ec-bf88-c6919e337367" providerId="AD" clId="Web-{11D7AF2D-FC8D-C744-8ABA-7BCF69263EF5}" dt="2024-08-01T19:38:37.691" v="275"/>
        <pc:sldMkLst>
          <pc:docMk/>
          <pc:sldMk cId="0" sldId="258"/>
        </pc:sldMkLst>
      </pc:sldChg>
    </pc:docChg>
  </pc:docChgLst>
  <pc:docChgLst>
    <pc:chgData name="Daniel Oubre" userId="S::daniel.oubre@archsa.org::0b18249c-8300-46ec-bf88-c6919e337367" providerId="AD" clId="Web-{38C54D43-2268-9CED-EC06-D999EC7C4C40}"/>
    <pc:docChg chg="addSld modSld">
      <pc:chgData name="Daniel Oubre" userId="S::daniel.oubre@archsa.org::0b18249c-8300-46ec-bf88-c6919e337367" providerId="AD" clId="Web-{38C54D43-2268-9CED-EC06-D999EC7C4C40}" dt="2024-10-09T20:34:30.049" v="170" actId="20577"/>
      <pc:docMkLst>
        <pc:docMk/>
      </pc:docMkLst>
      <pc:sldChg chg="modNotes">
        <pc:chgData name="Daniel Oubre" userId="S::daniel.oubre@archsa.org::0b18249c-8300-46ec-bf88-c6919e337367" providerId="AD" clId="Web-{38C54D43-2268-9CED-EC06-D999EC7C4C40}" dt="2024-10-09T20:29:18.591" v="24"/>
        <pc:sldMkLst>
          <pc:docMk/>
          <pc:sldMk cId="2821346752" sldId="296"/>
        </pc:sldMkLst>
      </pc:sldChg>
      <pc:sldChg chg="modSp add replId modNotes">
        <pc:chgData name="Daniel Oubre" userId="S::daniel.oubre@archsa.org::0b18249c-8300-46ec-bf88-c6919e337367" providerId="AD" clId="Web-{38C54D43-2268-9CED-EC06-D999EC7C4C40}" dt="2024-10-09T20:34:30.049" v="170" actId="20577"/>
        <pc:sldMkLst>
          <pc:docMk/>
          <pc:sldMk cId="1296563977" sldId="298"/>
        </pc:sldMkLst>
        <pc:spChg chg="mod">
          <ac:chgData name="Daniel Oubre" userId="S::daniel.oubre@archsa.org::0b18249c-8300-46ec-bf88-c6919e337367" providerId="AD" clId="Web-{38C54D43-2268-9CED-EC06-D999EC7C4C40}" dt="2024-10-09T20:34:30.049" v="170" actId="20577"/>
          <ac:spMkLst>
            <pc:docMk/>
            <pc:sldMk cId="1296563977" sldId="298"/>
            <ac:spMk id="6" creationId="{15D78EE1-8F48-1D86-7E8A-E56FA689E81E}"/>
          </ac:spMkLst>
        </pc:spChg>
        <pc:spChg chg="mod">
          <ac:chgData name="Daniel Oubre" userId="S::daniel.oubre@archsa.org::0b18249c-8300-46ec-bf88-c6919e337367" providerId="AD" clId="Web-{38C54D43-2268-9CED-EC06-D999EC7C4C40}" dt="2024-10-09T20:34:15.610" v="166" actId="1076"/>
          <ac:spMkLst>
            <pc:docMk/>
            <pc:sldMk cId="1296563977" sldId="298"/>
            <ac:spMk id="8" creationId="{67B04732-3E8D-A9A0-9A54-480EBA34460B}"/>
          </ac:spMkLst>
        </pc:spChg>
      </pc:sldChg>
    </pc:docChg>
  </pc:docChgLst>
  <pc:docChgLst>
    <pc:chgData name="Daniel Oubre" userId="S::daniel.oubre@archsa.org::0b18249c-8300-46ec-bf88-c6919e337367" providerId="AD" clId="Web-{EE4E6C89-091F-A9C0-5CE4-0468F4BCD3FF}"/>
    <pc:docChg chg="modSld">
      <pc:chgData name="Daniel Oubre" userId="S::daniel.oubre@archsa.org::0b18249c-8300-46ec-bf88-c6919e337367" providerId="AD" clId="Web-{EE4E6C89-091F-A9C0-5CE4-0468F4BCD3FF}" dt="2024-06-10T17:00:25.288" v="57" actId="20577"/>
      <pc:docMkLst>
        <pc:docMk/>
      </pc:docMkLst>
      <pc:sldChg chg="modSp">
        <pc:chgData name="Daniel Oubre" userId="S::daniel.oubre@archsa.org::0b18249c-8300-46ec-bf88-c6919e337367" providerId="AD" clId="Web-{EE4E6C89-091F-A9C0-5CE4-0468F4BCD3FF}" dt="2024-06-10T17:00:25.288" v="57" actId="20577"/>
        <pc:sldMkLst>
          <pc:docMk/>
          <pc:sldMk cId="4044712089" sldId="287"/>
        </pc:sldMkLst>
        <pc:spChg chg="mod">
          <ac:chgData name="Daniel Oubre" userId="S::daniel.oubre@archsa.org::0b18249c-8300-46ec-bf88-c6919e337367" providerId="AD" clId="Web-{EE4E6C89-091F-A9C0-5CE4-0468F4BCD3FF}" dt="2024-06-10T17:00:25.288" v="57" actId="20577"/>
          <ac:spMkLst>
            <pc:docMk/>
            <pc:sldMk cId="4044712089" sldId="287"/>
            <ac:spMk id="12" creationId="{04747902-8087-53B3-DC7E-707D75A333F5}"/>
          </ac:spMkLst>
        </pc:spChg>
      </pc:sldChg>
    </pc:docChg>
  </pc:docChgLst>
  <pc:docChgLst>
    <pc:chgData name="Daniel Oubre" userId="S::daniel.oubre@archsa.org::0b18249c-8300-46ec-bf88-c6919e337367" providerId="AD" clId="Web-{0BE4718D-665A-CCE4-119B-1E2D0E2DD23D}"/>
    <pc:docChg chg="modSld">
      <pc:chgData name="Daniel Oubre" userId="S::daniel.oubre@archsa.org::0b18249c-8300-46ec-bf88-c6919e337367" providerId="AD" clId="Web-{0BE4718D-665A-CCE4-119B-1E2D0E2DD23D}" dt="2024-07-30T21:42:51.214" v="178"/>
      <pc:docMkLst>
        <pc:docMk/>
      </pc:docMkLst>
      <pc:sldChg chg="modNotes">
        <pc:chgData name="Daniel Oubre" userId="S::daniel.oubre@archsa.org::0b18249c-8300-46ec-bf88-c6919e337367" providerId="AD" clId="Web-{0BE4718D-665A-CCE4-119B-1E2D0E2DD23D}" dt="2024-07-30T21:40:42.625" v="97"/>
        <pc:sldMkLst>
          <pc:docMk/>
          <pc:sldMk cId="0" sldId="256"/>
        </pc:sldMkLst>
      </pc:sldChg>
      <pc:sldChg chg="modNotes">
        <pc:chgData name="Daniel Oubre" userId="S::daniel.oubre@archsa.org::0b18249c-8300-46ec-bf88-c6919e337367" providerId="AD" clId="Web-{0BE4718D-665A-CCE4-119B-1E2D0E2DD23D}" dt="2024-07-30T21:41:48.771" v="164"/>
        <pc:sldMkLst>
          <pc:docMk/>
          <pc:sldMk cId="0" sldId="258"/>
        </pc:sldMkLst>
      </pc:sldChg>
      <pc:sldChg chg="modNotes">
        <pc:chgData name="Daniel Oubre" userId="S::daniel.oubre@archsa.org::0b18249c-8300-46ec-bf88-c6919e337367" providerId="AD" clId="Web-{0BE4718D-665A-CCE4-119B-1E2D0E2DD23D}" dt="2024-07-30T21:42:51.214" v="178"/>
        <pc:sldMkLst>
          <pc:docMk/>
          <pc:sldMk cId="0" sldId="260"/>
        </pc:sldMkLst>
      </pc:sldChg>
    </pc:docChg>
  </pc:docChgLst>
  <pc:docChgLst>
    <pc:chgData name="Daniel Oubre" userId="S::daniel.oubre@archsa.org::0b18249c-8300-46ec-bf88-c6919e337367" providerId="AD" clId="Web-{0C3E6724-1FBD-0509-155B-9833A8E0E2C4}"/>
    <pc:docChg chg="addSld delSld modSld">
      <pc:chgData name="Daniel Oubre" userId="S::daniel.oubre@archsa.org::0b18249c-8300-46ec-bf88-c6919e337367" providerId="AD" clId="Web-{0C3E6724-1FBD-0509-155B-9833A8E0E2C4}" dt="2024-08-02T03:17:15.856" v="1009"/>
      <pc:docMkLst>
        <pc:docMk/>
      </pc:docMkLst>
      <pc:sldChg chg="modNotes">
        <pc:chgData name="Daniel Oubre" userId="S::daniel.oubre@archsa.org::0b18249c-8300-46ec-bf88-c6919e337367" providerId="AD" clId="Web-{0C3E6724-1FBD-0509-155B-9833A8E0E2C4}" dt="2024-08-02T02:20:08.590" v="5"/>
        <pc:sldMkLst>
          <pc:docMk/>
          <pc:sldMk cId="0" sldId="262"/>
        </pc:sldMkLst>
      </pc:sldChg>
      <pc:sldChg chg="modNotes">
        <pc:chgData name="Daniel Oubre" userId="S::daniel.oubre@archsa.org::0b18249c-8300-46ec-bf88-c6919e337367" providerId="AD" clId="Web-{0C3E6724-1FBD-0509-155B-9833A8E0E2C4}" dt="2024-08-02T02:54:12.383" v="533"/>
        <pc:sldMkLst>
          <pc:docMk/>
          <pc:sldMk cId="0" sldId="264"/>
        </pc:sldMkLst>
      </pc:sldChg>
      <pc:sldChg chg="del">
        <pc:chgData name="Daniel Oubre" userId="S::daniel.oubre@archsa.org::0b18249c-8300-46ec-bf88-c6919e337367" providerId="AD" clId="Web-{0C3E6724-1FBD-0509-155B-9833A8E0E2C4}" dt="2024-08-02T02:25:18.101" v="66"/>
        <pc:sldMkLst>
          <pc:docMk/>
          <pc:sldMk cId="0" sldId="265"/>
        </pc:sldMkLst>
      </pc:sldChg>
      <pc:sldChg chg="modSp modNotes">
        <pc:chgData name="Daniel Oubre" userId="S::daniel.oubre@archsa.org::0b18249c-8300-46ec-bf88-c6919e337367" providerId="AD" clId="Web-{0C3E6724-1FBD-0509-155B-9833A8E0E2C4}" dt="2024-08-02T03:04:01.483" v="664" actId="20577"/>
        <pc:sldMkLst>
          <pc:docMk/>
          <pc:sldMk cId="0" sldId="268"/>
        </pc:sldMkLst>
        <pc:spChg chg="mod">
          <ac:chgData name="Daniel Oubre" userId="S::daniel.oubre@archsa.org::0b18249c-8300-46ec-bf88-c6919e337367" providerId="AD" clId="Web-{0C3E6724-1FBD-0509-155B-9833A8E0E2C4}" dt="2024-08-02T03:04:01.483" v="664" actId="20577"/>
          <ac:spMkLst>
            <pc:docMk/>
            <pc:sldMk cId="0" sldId="268"/>
            <ac:spMk id="2" creationId="{00000000-0000-0000-0000-000000000000}"/>
          </ac:spMkLst>
        </pc:spChg>
      </pc:sldChg>
      <pc:sldChg chg="modNotes">
        <pc:chgData name="Daniel Oubre" userId="S::daniel.oubre@archsa.org::0b18249c-8300-46ec-bf88-c6919e337367" providerId="AD" clId="Web-{0C3E6724-1FBD-0509-155B-9833A8E0E2C4}" dt="2024-08-02T03:08:54.478" v="749"/>
        <pc:sldMkLst>
          <pc:docMk/>
          <pc:sldMk cId="0" sldId="271"/>
        </pc:sldMkLst>
      </pc:sldChg>
      <pc:sldChg chg="modNotes">
        <pc:chgData name="Daniel Oubre" userId="S::daniel.oubre@archsa.org::0b18249c-8300-46ec-bf88-c6919e337367" providerId="AD" clId="Web-{0C3E6724-1FBD-0509-155B-9833A8E0E2C4}" dt="2024-08-02T03:01:26.540" v="646"/>
        <pc:sldMkLst>
          <pc:docMk/>
          <pc:sldMk cId="0" sldId="279"/>
        </pc:sldMkLst>
      </pc:sldChg>
      <pc:sldChg chg="del">
        <pc:chgData name="Daniel Oubre" userId="S::daniel.oubre@archsa.org::0b18249c-8300-46ec-bf88-c6919e337367" providerId="AD" clId="Web-{0C3E6724-1FBD-0509-155B-9833A8E0E2C4}" dt="2024-08-02T03:01:33.181" v="647"/>
        <pc:sldMkLst>
          <pc:docMk/>
          <pc:sldMk cId="0" sldId="280"/>
        </pc:sldMkLst>
      </pc:sldChg>
      <pc:sldChg chg="del">
        <pc:chgData name="Daniel Oubre" userId="S::daniel.oubre@archsa.org::0b18249c-8300-46ec-bf88-c6919e337367" providerId="AD" clId="Web-{0C3E6724-1FBD-0509-155B-9833A8E0E2C4}" dt="2024-08-02T03:11:54.610" v="851"/>
        <pc:sldMkLst>
          <pc:docMk/>
          <pc:sldMk cId="4044712089" sldId="287"/>
        </pc:sldMkLst>
      </pc:sldChg>
      <pc:sldChg chg="modNotes">
        <pc:chgData name="Daniel Oubre" userId="S::daniel.oubre@archsa.org::0b18249c-8300-46ec-bf88-c6919e337367" providerId="AD" clId="Web-{0C3E6724-1FBD-0509-155B-9833A8E0E2C4}" dt="2024-08-02T03:11:00.702" v="847"/>
        <pc:sldMkLst>
          <pc:docMk/>
          <pc:sldMk cId="3699513076" sldId="289"/>
        </pc:sldMkLst>
      </pc:sldChg>
      <pc:sldChg chg="modSp add modNotes">
        <pc:chgData name="Daniel Oubre" userId="S::daniel.oubre@archsa.org::0b18249c-8300-46ec-bf88-c6919e337367" providerId="AD" clId="Web-{0C3E6724-1FBD-0509-155B-9833A8E0E2C4}" dt="2024-08-02T03:17:15.856" v="1009"/>
        <pc:sldMkLst>
          <pc:docMk/>
          <pc:sldMk cId="1960279910" sldId="294"/>
        </pc:sldMkLst>
        <pc:spChg chg="mod">
          <ac:chgData name="Daniel Oubre" userId="S::daniel.oubre@archsa.org::0b18249c-8300-46ec-bf88-c6919e337367" providerId="AD" clId="Web-{0C3E6724-1FBD-0509-155B-9833A8E0E2C4}" dt="2024-08-02T03:12:41.534" v="876"/>
          <ac:spMkLst>
            <pc:docMk/>
            <pc:sldMk cId="1960279910" sldId="294"/>
            <ac:spMk id="4" creationId="{A7016732-B283-5DE1-B0D0-9ED7AE7352E2}"/>
          </ac:spMkLst>
        </pc:spChg>
        <pc:spChg chg="mod">
          <ac:chgData name="Daniel Oubre" userId="S::daniel.oubre@archsa.org::0b18249c-8300-46ec-bf88-c6919e337367" providerId="AD" clId="Web-{0C3E6724-1FBD-0509-155B-9833A8E0E2C4}" dt="2024-08-02T03:13:03.316" v="892" actId="20577"/>
          <ac:spMkLst>
            <pc:docMk/>
            <pc:sldMk cId="1960279910" sldId="294"/>
            <ac:spMk id="8" creationId="{67B04732-3E8D-A9A0-9A54-480EBA34460B}"/>
          </ac:spMkLst>
        </pc:spChg>
        <pc:spChg chg="mod">
          <ac:chgData name="Daniel Oubre" userId="S::daniel.oubre@archsa.org::0b18249c-8300-46ec-bf88-c6919e337367" providerId="AD" clId="Web-{0C3E6724-1FBD-0509-155B-9833A8E0E2C4}" dt="2024-08-02T03:13:53.568" v="950" actId="20577"/>
          <ac:spMkLst>
            <pc:docMk/>
            <pc:sldMk cId="1960279910" sldId="294"/>
            <ac:spMk id="10" creationId="{7D28FD10-5122-716C-ED52-6032054371D6}"/>
          </ac:spMkLst>
        </pc:spChg>
      </pc:sldChg>
    </pc:docChg>
  </pc:docChgLst>
  <pc:docChgLst>
    <pc:chgData name="Ademola E. Elliotte" userId="S::ademola.elliotte@archsa.org::be2de310-bee0-4b35-b408-bf37d71effa9" providerId="AD" clId="Web-{0F045005-54F7-7E17-A6EC-AD258155FB1A}"/>
    <pc:docChg chg="addSld">
      <pc:chgData name="Ademola E. Elliotte" userId="S::ademola.elliotte@archsa.org::be2de310-bee0-4b35-b408-bf37d71effa9" providerId="AD" clId="Web-{0F045005-54F7-7E17-A6EC-AD258155FB1A}" dt="2024-09-25T21:17:41.576" v="0"/>
      <pc:docMkLst>
        <pc:docMk/>
      </pc:docMkLst>
      <pc:sldChg chg="add">
        <pc:chgData name="Ademola E. Elliotte" userId="S::ademola.elliotte@archsa.org::be2de310-bee0-4b35-b408-bf37d71effa9" providerId="AD" clId="Web-{0F045005-54F7-7E17-A6EC-AD258155FB1A}" dt="2024-09-25T21:17:41.576" v="0"/>
        <pc:sldMkLst>
          <pc:docMk/>
          <pc:sldMk cId="3166999677" sldId="286"/>
        </pc:sldMkLst>
      </pc:sldChg>
    </pc:docChg>
  </pc:docChgLst>
  <pc:docChgLst>
    <pc:chgData name="Daniel Oubre" userId="S::daniel.oubre@archsa.org::0b18249c-8300-46ec-bf88-c6919e337367" providerId="AD" clId="Web-{6EA16EFB-2498-6976-37B5-AC5DC0695A18}"/>
    <pc:docChg chg="addSld delSld modSld">
      <pc:chgData name="Daniel Oubre" userId="S::daniel.oubre@archsa.org::0b18249c-8300-46ec-bf88-c6919e337367" providerId="AD" clId="Web-{6EA16EFB-2498-6976-37B5-AC5DC0695A18}" dt="2024-03-08T19:51:09.694" v="251"/>
      <pc:docMkLst>
        <pc:docMk/>
      </pc:docMkLst>
      <pc:sldChg chg="mod modShow">
        <pc:chgData name="Daniel Oubre" userId="S::daniel.oubre@archsa.org::0b18249c-8300-46ec-bf88-c6919e337367" providerId="AD" clId="Web-{6EA16EFB-2498-6976-37B5-AC5DC0695A18}" dt="2024-03-08T19:48:28.110" v="229"/>
        <pc:sldMkLst>
          <pc:docMk/>
          <pc:sldMk cId="0" sldId="272"/>
        </pc:sldMkLst>
      </pc:sldChg>
      <pc:sldChg chg="mod modShow">
        <pc:chgData name="Daniel Oubre" userId="S::daniel.oubre@archsa.org::0b18249c-8300-46ec-bf88-c6919e337367" providerId="AD" clId="Web-{6EA16EFB-2498-6976-37B5-AC5DC0695A18}" dt="2024-03-08T19:51:01.366" v="249"/>
        <pc:sldMkLst>
          <pc:docMk/>
          <pc:sldMk cId="0" sldId="276"/>
        </pc:sldMkLst>
      </pc:sldChg>
      <pc:sldChg chg="addSp delSp modSp add addAnim">
        <pc:chgData name="Daniel Oubre" userId="S::daniel.oubre@archsa.org::0b18249c-8300-46ec-bf88-c6919e337367" providerId="AD" clId="Web-{6EA16EFB-2498-6976-37B5-AC5DC0695A18}" dt="2024-03-08T19:41:49.425" v="147"/>
        <pc:sldMkLst>
          <pc:docMk/>
          <pc:sldMk cId="2068391548" sldId="282"/>
        </pc:sldMkLst>
        <pc:spChg chg="add del mod">
          <ac:chgData name="Daniel Oubre" userId="S::daniel.oubre@archsa.org::0b18249c-8300-46ec-bf88-c6919e337367" providerId="AD" clId="Web-{6EA16EFB-2498-6976-37B5-AC5DC0695A18}" dt="2024-03-08T19:39:02.950" v="141" actId="14100"/>
          <ac:spMkLst>
            <pc:docMk/>
            <pc:sldMk cId="2068391548" sldId="282"/>
            <ac:spMk id="4" creationId="{A9EB6AAC-3C00-BEAA-0DFF-42DCBA188775}"/>
          </ac:spMkLst>
        </pc:spChg>
        <pc:spChg chg="add del mod">
          <ac:chgData name="Daniel Oubre" userId="S::daniel.oubre@archsa.org::0b18249c-8300-46ec-bf88-c6919e337367" providerId="AD" clId="Web-{6EA16EFB-2498-6976-37B5-AC5DC0695A18}" dt="2024-03-08T19:41:49.425" v="147"/>
          <ac:spMkLst>
            <pc:docMk/>
            <pc:sldMk cId="2068391548" sldId="282"/>
            <ac:spMk id="6" creationId="{533C03D9-C9E1-EB39-5257-7A211719E3DC}"/>
          </ac:spMkLst>
        </pc:spChg>
      </pc:sldChg>
      <pc:sldChg chg="addSp delSp modSp add replId addAnim delAnim">
        <pc:chgData name="Daniel Oubre" userId="S::daniel.oubre@archsa.org::0b18249c-8300-46ec-bf88-c6919e337367" providerId="AD" clId="Web-{6EA16EFB-2498-6976-37B5-AC5DC0695A18}" dt="2024-03-08T19:48:13.860" v="228"/>
        <pc:sldMkLst>
          <pc:docMk/>
          <pc:sldMk cId="290834906" sldId="283"/>
        </pc:sldMkLst>
        <pc:spChg chg="add del">
          <ac:chgData name="Daniel Oubre" userId="S::daniel.oubre@archsa.org::0b18249c-8300-46ec-bf88-c6919e337367" providerId="AD" clId="Web-{6EA16EFB-2498-6976-37B5-AC5DC0695A18}" dt="2024-03-08T19:45:10.322" v="163"/>
          <ac:spMkLst>
            <pc:docMk/>
            <pc:sldMk cId="290834906" sldId="283"/>
            <ac:spMk id="4" creationId="{A9EB6AAC-3C00-BEAA-0DFF-42DCBA188775}"/>
          </ac:spMkLst>
        </pc:spChg>
        <pc:spChg chg="add mod">
          <ac:chgData name="Daniel Oubre" userId="S::daniel.oubre@archsa.org::0b18249c-8300-46ec-bf88-c6919e337367" providerId="AD" clId="Web-{6EA16EFB-2498-6976-37B5-AC5DC0695A18}" dt="2024-03-08T19:47:11.795" v="216" actId="20577"/>
          <ac:spMkLst>
            <pc:docMk/>
            <pc:sldMk cId="290834906" sldId="283"/>
            <ac:spMk id="5" creationId="{A9EB6AAC-3C00-BEAA-0DFF-42DCBA188775}"/>
          </ac:spMkLst>
        </pc:spChg>
        <pc:spChg chg="add del">
          <ac:chgData name="Daniel Oubre" userId="S::daniel.oubre@archsa.org::0b18249c-8300-46ec-bf88-c6919e337367" providerId="AD" clId="Web-{6EA16EFB-2498-6976-37B5-AC5DC0695A18}" dt="2024-03-08T19:47:22.249" v="220"/>
          <ac:spMkLst>
            <pc:docMk/>
            <pc:sldMk cId="290834906" sldId="283"/>
            <ac:spMk id="6" creationId="{89E382B4-89F1-C559-BD37-9F00AB5FC0EA}"/>
          </ac:spMkLst>
        </pc:spChg>
        <pc:spChg chg="add mod">
          <ac:chgData name="Daniel Oubre" userId="S::daniel.oubre@archsa.org::0b18249c-8300-46ec-bf88-c6919e337367" providerId="AD" clId="Web-{6EA16EFB-2498-6976-37B5-AC5DC0695A18}" dt="2024-03-08T19:47:56.234" v="225" actId="14100"/>
          <ac:spMkLst>
            <pc:docMk/>
            <pc:sldMk cId="290834906" sldId="283"/>
            <ac:spMk id="7" creationId="{487C6226-46E9-5F3D-9300-06896FD1CA02}"/>
          </ac:spMkLst>
        </pc:spChg>
        <pc:grpChg chg="mod">
          <ac:chgData name="Daniel Oubre" userId="S::daniel.oubre@archsa.org::0b18249c-8300-46ec-bf88-c6919e337367" providerId="AD" clId="Web-{6EA16EFB-2498-6976-37B5-AC5DC0695A18}" dt="2024-03-08T19:47:21.046" v="219" actId="1076"/>
          <ac:grpSpMkLst>
            <pc:docMk/>
            <pc:sldMk cId="290834906" sldId="283"/>
            <ac:grpSpMk id="2" creationId="{00000000-0000-0000-0000-000000000000}"/>
          </ac:grpSpMkLst>
        </pc:grpChg>
      </pc:sldChg>
      <pc:sldChg chg="addSp delSp modSp add del replId delAnim">
        <pc:chgData name="Daniel Oubre" userId="S::daniel.oubre@archsa.org::0b18249c-8300-46ec-bf88-c6919e337367" providerId="AD" clId="Web-{6EA16EFB-2498-6976-37B5-AC5DC0695A18}" dt="2024-03-08T19:44:32.055" v="156"/>
        <pc:sldMkLst>
          <pc:docMk/>
          <pc:sldMk cId="3266686023" sldId="283"/>
        </pc:sldMkLst>
        <pc:spChg chg="add del mod">
          <ac:chgData name="Daniel Oubre" userId="S::daniel.oubre@archsa.org::0b18249c-8300-46ec-bf88-c6919e337367" providerId="AD" clId="Web-{6EA16EFB-2498-6976-37B5-AC5DC0695A18}" dt="2024-03-08T19:42:18.379" v="155"/>
          <ac:spMkLst>
            <pc:docMk/>
            <pc:sldMk cId="3266686023" sldId="283"/>
            <ac:spMk id="5" creationId="{DB7E5E2A-E8DA-A924-7E94-800661AEBCF2}"/>
          </ac:spMkLst>
        </pc:spChg>
      </pc:sldChg>
      <pc:sldChg chg="addSp modSp add replId addAnim delAnim">
        <pc:chgData name="Daniel Oubre" userId="S::daniel.oubre@archsa.org::0b18249c-8300-46ec-bf88-c6919e337367" providerId="AD" clId="Web-{6EA16EFB-2498-6976-37B5-AC5DC0695A18}" dt="2024-03-08T19:51:09.694" v="251"/>
        <pc:sldMkLst>
          <pc:docMk/>
          <pc:sldMk cId="33231254" sldId="284"/>
        </pc:sldMkLst>
        <pc:spChg chg="add mod">
          <ac:chgData name="Daniel Oubre" userId="S::daniel.oubre@archsa.org::0b18249c-8300-46ec-bf88-c6919e337367" providerId="AD" clId="Web-{6EA16EFB-2498-6976-37B5-AC5DC0695A18}" dt="2024-03-08T19:50:44.349" v="248"/>
          <ac:spMkLst>
            <pc:docMk/>
            <pc:sldMk cId="33231254" sldId="284"/>
            <ac:spMk id="6" creationId="{734DB134-CBFA-ABE5-1F82-F6028C2E990A}"/>
          </ac:spMkLst>
        </pc:spChg>
        <pc:spChg chg="add mod">
          <ac:chgData name="Daniel Oubre" userId="S::daniel.oubre@archsa.org::0b18249c-8300-46ec-bf88-c6919e337367" providerId="AD" clId="Web-{6EA16EFB-2498-6976-37B5-AC5DC0695A18}" dt="2024-03-08T19:50:35.474" v="247" actId="20577"/>
          <ac:spMkLst>
            <pc:docMk/>
            <pc:sldMk cId="33231254" sldId="284"/>
            <ac:spMk id="8" creationId="{3A619DC2-FF57-AD10-6B25-74386EBAF18F}"/>
          </ac:spMkLst>
        </pc:spChg>
      </pc:sldChg>
      <pc:sldChg chg="add del replId">
        <pc:chgData name="Daniel Oubre" userId="S::daniel.oubre@archsa.org::0b18249c-8300-46ec-bf88-c6919e337367" providerId="AD" clId="Web-{6EA16EFB-2498-6976-37B5-AC5DC0695A18}" dt="2024-03-08T19:44:59.384" v="161"/>
        <pc:sldMkLst>
          <pc:docMk/>
          <pc:sldMk cId="1124634353" sldId="284"/>
        </pc:sldMkLst>
      </pc:sldChg>
      <pc:sldChg chg="add del replId">
        <pc:chgData name="Daniel Oubre" userId="S::daniel.oubre@archsa.org::0b18249c-8300-46ec-bf88-c6919e337367" providerId="AD" clId="Web-{6EA16EFB-2498-6976-37B5-AC5DC0695A18}" dt="2024-03-08T19:44:50.822" v="159"/>
        <pc:sldMkLst>
          <pc:docMk/>
          <pc:sldMk cId="2331050832" sldId="284"/>
        </pc:sldMkLst>
      </pc:sldChg>
      <pc:sldChg chg="add del replId">
        <pc:chgData name="Daniel Oubre" userId="S::daniel.oubre@archsa.org::0b18249c-8300-46ec-bf88-c6919e337367" providerId="AD" clId="Web-{6EA16EFB-2498-6976-37B5-AC5DC0695A18}" dt="2024-03-08T19:49:26.940" v="234"/>
        <pc:sldMkLst>
          <pc:docMk/>
          <pc:sldMk cId="198879142" sldId="285"/>
        </pc:sldMkLst>
      </pc:sldChg>
      <pc:sldChg chg="add del replId">
        <pc:chgData name="Daniel Oubre" userId="S::daniel.oubre@archsa.org::0b18249c-8300-46ec-bf88-c6919e337367" providerId="AD" clId="Web-{6EA16EFB-2498-6976-37B5-AC5DC0695A18}" dt="2024-03-08T19:49:36.550" v="236"/>
        <pc:sldMkLst>
          <pc:docMk/>
          <pc:sldMk cId="395827135" sldId="285"/>
        </pc:sldMkLst>
      </pc:sldChg>
    </pc:docChg>
  </pc:docChgLst>
  <pc:docChgLst>
    <pc:chgData name="Daniel Oubre" userId="S::daniel.oubre@archsa.org::0b18249c-8300-46ec-bf88-c6919e337367" providerId="AD" clId="Web-{26930C66-3412-43E1-D269-B1A9A24E5C1D}"/>
    <pc:docChg chg="delSld modSld">
      <pc:chgData name="Daniel Oubre" userId="S::daniel.oubre@archsa.org::0b18249c-8300-46ec-bf88-c6919e337367" providerId="AD" clId="Web-{26930C66-3412-43E1-D269-B1A9A24E5C1D}" dt="2024-08-02T01:39:50.052" v="463"/>
      <pc:docMkLst>
        <pc:docMk/>
      </pc:docMkLst>
      <pc:sldChg chg="modNotes">
        <pc:chgData name="Daniel Oubre" userId="S::daniel.oubre@archsa.org::0b18249c-8300-46ec-bf88-c6919e337367" providerId="AD" clId="Web-{26930C66-3412-43E1-D269-B1A9A24E5C1D}" dt="2024-08-02T01:22:57.888" v="50"/>
        <pc:sldMkLst>
          <pc:docMk/>
          <pc:sldMk cId="0" sldId="258"/>
        </pc:sldMkLst>
      </pc:sldChg>
      <pc:sldChg chg="modNotes">
        <pc:chgData name="Daniel Oubre" userId="S::daniel.oubre@archsa.org::0b18249c-8300-46ec-bf88-c6919e337367" providerId="AD" clId="Web-{26930C66-3412-43E1-D269-B1A9A24E5C1D}" dt="2024-08-02T01:24:07.360" v="93"/>
        <pc:sldMkLst>
          <pc:docMk/>
          <pc:sldMk cId="0" sldId="260"/>
        </pc:sldMkLst>
      </pc:sldChg>
      <pc:sldChg chg="modNotes">
        <pc:chgData name="Daniel Oubre" userId="S::daniel.oubre@archsa.org::0b18249c-8300-46ec-bf88-c6919e337367" providerId="AD" clId="Web-{26930C66-3412-43E1-D269-B1A9A24E5C1D}" dt="2024-08-02T01:25:35.269" v="101"/>
        <pc:sldMkLst>
          <pc:docMk/>
          <pc:sldMk cId="0" sldId="261"/>
        </pc:sldMkLst>
      </pc:sldChg>
      <pc:sldChg chg="modNotes">
        <pc:chgData name="Daniel Oubre" userId="S::daniel.oubre@archsa.org::0b18249c-8300-46ec-bf88-c6919e337367" providerId="AD" clId="Web-{26930C66-3412-43E1-D269-B1A9A24E5C1D}" dt="2024-08-02T01:35:51.168" v="334"/>
        <pc:sldMkLst>
          <pc:docMk/>
          <pc:sldMk cId="0" sldId="262"/>
        </pc:sldMkLst>
      </pc:sldChg>
      <pc:sldChg chg="del modNotes">
        <pc:chgData name="Daniel Oubre" userId="S::daniel.oubre@archsa.org::0b18249c-8300-46ec-bf88-c6919e337367" providerId="AD" clId="Web-{26930C66-3412-43E1-D269-B1A9A24E5C1D}" dt="2024-08-02T01:39:38.989" v="461"/>
        <pc:sldMkLst>
          <pc:docMk/>
          <pc:sldMk cId="0" sldId="263"/>
        </pc:sldMkLst>
      </pc:sldChg>
      <pc:sldChg chg="modNotes">
        <pc:chgData name="Daniel Oubre" userId="S::daniel.oubre@archsa.org::0b18249c-8300-46ec-bf88-c6919e337367" providerId="AD" clId="Web-{26930C66-3412-43E1-D269-B1A9A24E5C1D}" dt="2024-08-02T01:39:50.052" v="463"/>
        <pc:sldMkLst>
          <pc:docMk/>
          <pc:sldMk cId="0" sldId="264"/>
        </pc:sldMkLst>
      </pc:sldChg>
    </pc:docChg>
  </pc:docChgLst>
  <pc:docChgLst>
    <pc:chgData name="Ademola E. Elliotte" userId="S::ademola.elliotte@archsa.org::be2de310-bee0-4b35-b408-bf37d71effa9" providerId="AD" clId="Web-{11532125-5464-1A25-348E-3FF667604A7B}"/>
    <pc:docChg chg="modSld">
      <pc:chgData name="Ademola E. Elliotte" userId="S::ademola.elliotte@archsa.org::be2de310-bee0-4b35-b408-bf37d71effa9" providerId="AD" clId="Web-{11532125-5464-1A25-348E-3FF667604A7B}" dt="2024-06-14T20:53:26.135" v="147"/>
      <pc:docMkLst>
        <pc:docMk/>
      </pc:docMkLst>
      <pc:sldChg chg="modNotes">
        <pc:chgData name="Ademola E. Elliotte" userId="S::ademola.elliotte@archsa.org::be2de310-bee0-4b35-b408-bf37d71effa9" providerId="AD" clId="Web-{11532125-5464-1A25-348E-3FF667604A7B}" dt="2024-06-14T20:05:05.537" v="3"/>
        <pc:sldMkLst>
          <pc:docMk/>
          <pc:sldMk cId="0" sldId="256"/>
        </pc:sldMkLst>
      </pc:sldChg>
      <pc:sldChg chg="modNotes">
        <pc:chgData name="Ademola E. Elliotte" userId="S::ademola.elliotte@archsa.org::be2de310-bee0-4b35-b408-bf37d71effa9" providerId="AD" clId="Web-{11532125-5464-1A25-348E-3FF667604A7B}" dt="2024-06-14T20:16:13.609" v="107"/>
        <pc:sldMkLst>
          <pc:docMk/>
          <pc:sldMk cId="0" sldId="259"/>
        </pc:sldMkLst>
      </pc:sldChg>
      <pc:sldChg chg="modSp">
        <pc:chgData name="Ademola E. Elliotte" userId="S::ademola.elliotte@archsa.org::be2de310-bee0-4b35-b408-bf37d71effa9" providerId="AD" clId="Web-{11532125-5464-1A25-348E-3FF667604A7B}" dt="2024-06-14T20:46:13.327" v="117" actId="14100"/>
        <pc:sldMkLst>
          <pc:docMk/>
          <pc:sldMk cId="3166999677" sldId="286"/>
        </pc:sldMkLst>
        <pc:spChg chg="mod">
          <ac:chgData name="Ademola E. Elliotte" userId="S::ademola.elliotte@archsa.org::be2de310-bee0-4b35-b408-bf37d71effa9" providerId="AD" clId="Web-{11532125-5464-1A25-348E-3FF667604A7B}" dt="2024-06-14T20:46:00.577" v="112" actId="20577"/>
          <ac:spMkLst>
            <pc:docMk/>
            <pc:sldMk cId="3166999677" sldId="286"/>
            <ac:spMk id="6" creationId="{15D78EE1-8F48-1D86-7E8A-E56FA689E81E}"/>
          </ac:spMkLst>
        </pc:spChg>
        <pc:spChg chg="mod">
          <ac:chgData name="Ademola E. Elliotte" userId="S::ademola.elliotte@archsa.org::be2de310-bee0-4b35-b408-bf37d71effa9" providerId="AD" clId="Web-{11532125-5464-1A25-348E-3FF667604A7B}" dt="2024-06-14T20:46:13.327" v="117" actId="14100"/>
          <ac:spMkLst>
            <pc:docMk/>
            <pc:sldMk cId="3166999677" sldId="286"/>
            <ac:spMk id="8" creationId="{67B04732-3E8D-A9A0-9A54-480EBA34460B}"/>
          </ac:spMkLst>
        </pc:spChg>
      </pc:sldChg>
      <pc:sldChg chg="modNotes">
        <pc:chgData name="Ademola E. Elliotte" userId="S::ademola.elliotte@archsa.org::be2de310-bee0-4b35-b408-bf37d71effa9" providerId="AD" clId="Web-{11532125-5464-1A25-348E-3FF667604A7B}" dt="2024-06-14T20:53:26.135" v="147"/>
        <pc:sldMkLst>
          <pc:docMk/>
          <pc:sldMk cId="4044712089" sldId="287"/>
        </pc:sldMkLst>
      </pc:sldChg>
    </pc:docChg>
  </pc:docChgLst>
  <pc:docChgLst>
    <pc:chgData name="Daniel Oubre" userId="S::daniel.oubre@archsa.org::0b18249c-8300-46ec-bf88-c6919e337367" providerId="AD" clId="Web-{110746FD-9177-EED8-2844-E53F63E2CBE4}"/>
    <pc:docChg chg="modSld">
      <pc:chgData name="Daniel Oubre" userId="S::daniel.oubre@archsa.org::0b18249c-8300-46ec-bf88-c6919e337367" providerId="AD" clId="Web-{110746FD-9177-EED8-2844-E53F63E2CBE4}" dt="2024-10-09T20:50:41.358" v="17" actId="20577"/>
      <pc:docMkLst>
        <pc:docMk/>
      </pc:docMkLst>
      <pc:sldChg chg="modSp">
        <pc:chgData name="Daniel Oubre" userId="S::daniel.oubre@archsa.org::0b18249c-8300-46ec-bf88-c6919e337367" providerId="AD" clId="Web-{110746FD-9177-EED8-2844-E53F63E2CBE4}" dt="2024-10-09T20:50:41.358" v="17" actId="20577"/>
        <pc:sldMkLst>
          <pc:docMk/>
          <pc:sldMk cId="2748412845" sldId="299"/>
        </pc:sldMkLst>
        <pc:spChg chg="mod">
          <ac:chgData name="Daniel Oubre" userId="S::daniel.oubre@archsa.org::0b18249c-8300-46ec-bf88-c6919e337367" providerId="AD" clId="Web-{110746FD-9177-EED8-2844-E53F63E2CBE4}" dt="2024-10-09T20:50:41.358" v="17" actId="20577"/>
          <ac:spMkLst>
            <pc:docMk/>
            <pc:sldMk cId="2748412845" sldId="299"/>
            <ac:spMk id="7" creationId="{CFC6A40F-AE3F-7AAE-26DB-F8E37B03FD33}"/>
          </ac:spMkLst>
        </pc:spChg>
      </pc:sldChg>
    </pc:docChg>
  </pc:docChgLst>
  <pc:docChgLst>
    <pc:chgData name="Ademola E. Elliotte" userId="S::ademola.elliotte@archsa.org::be2de310-bee0-4b35-b408-bf37d71effa9" providerId="AD" clId="Web-{D56EF1E6-9631-559D-8F26-5CC34B2AAC71}"/>
    <pc:docChg chg="modSld">
      <pc:chgData name="Ademola E. Elliotte" userId="S::ademola.elliotte@archsa.org::be2de310-bee0-4b35-b408-bf37d71effa9" providerId="AD" clId="Web-{D56EF1E6-9631-559D-8F26-5CC34B2AAC71}" dt="2024-06-12T19:49:21.523" v="41" actId="20577"/>
      <pc:docMkLst>
        <pc:docMk/>
      </pc:docMkLst>
      <pc:sldChg chg="modSp">
        <pc:chgData name="Ademola E. Elliotte" userId="S::ademola.elliotte@archsa.org::be2de310-bee0-4b35-b408-bf37d71effa9" providerId="AD" clId="Web-{D56EF1E6-9631-559D-8F26-5CC34B2AAC71}" dt="2024-06-12T19:47:13.879" v="33" actId="20577"/>
        <pc:sldMkLst>
          <pc:docMk/>
          <pc:sldMk cId="0" sldId="272"/>
        </pc:sldMkLst>
        <pc:spChg chg="mod">
          <ac:chgData name="Ademola E. Elliotte" userId="S::ademola.elliotte@archsa.org::be2de310-bee0-4b35-b408-bf37d71effa9" providerId="AD" clId="Web-{D56EF1E6-9631-559D-8F26-5CC34B2AAC71}" dt="2024-06-12T19:47:13.879" v="33" actId="20577"/>
          <ac:spMkLst>
            <pc:docMk/>
            <pc:sldMk cId="0" sldId="272"/>
            <ac:spMk id="5" creationId="{00000000-0000-0000-0000-000000000000}"/>
          </ac:spMkLst>
        </pc:spChg>
      </pc:sldChg>
      <pc:sldChg chg="modSp">
        <pc:chgData name="Ademola E. Elliotte" userId="S::ademola.elliotte@archsa.org::be2de310-bee0-4b35-b408-bf37d71effa9" providerId="AD" clId="Web-{D56EF1E6-9631-559D-8F26-5CC34B2AAC71}" dt="2024-06-12T19:46:23.362" v="21" actId="20577"/>
        <pc:sldMkLst>
          <pc:docMk/>
          <pc:sldMk cId="3166999677" sldId="286"/>
        </pc:sldMkLst>
        <pc:spChg chg="mod">
          <ac:chgData name="Ademola E. Elliotte" userId="S::ademola.elliotte@archsa.org::be2de310-bee0-4b35-b408-bf37d71effa9" providerId="AD" clId="Web-{D56EF1E6-9631-559D-8F26-5CC34B2AAC71}" dt="2024-06-12T19:46:23.362" v="21" actId="20577"/>
          <ac:spMkLst>
            <pc:docMk/>
            <pc:sldMk cId="3166999677" sldId="286"/>
            <ac:spMk id="6" creationId="{15D78EE1-8F48-1D86-7E8A-E56FA689E81E}"/>
          </ac:spMkLst>
        </pc:spChg>
        <pc:spChg chg="mod">
          <ac:chgData name="Ademola E. Elliotte" userId="S::ademola.elliotte@archsa.org::be2de310-bee0-4b35-b408-bf37d71effa9" providerId="AD" clId="Web-{D56EF1E6-9631-559D-8F26-5CC34B2AAC71}" dt="2024-06-12T19:45:52.502" v="18" actId="20577"/>
          <ac:spMkLst>
            <pc:docMk/>
            <pc:sldMk cId="3166999677" sldId="286"/>
            <ac:spMk id="8" creationId="{67B04732-3E8D-A9A0-9A54-480EBA34460B}"/>
          </ac:spMkLst>
        </pc:spChg>
      </pc:sldChg>
      <pc:sldChg chg="modSp">
        <pc:chgData name="Ademola E. Elliotte" userId="S::ademola.elliotte@archsa.org::be2de310-bee0-4b35-b408-bf37d71effa9" providerId="AD" clId="Web-{D56EF1E6-9631-559D-8F26-5CC34B2AAC71}" dt="2024-06-12T19:49:21.523" v="41" actId="20577"/>
        <pc:sldMkLst>
          <pc:docMk/>
          <pc:sldMk cId="4044712089" sldId="287"/>
        </pc:sldMkLst>
        <pc:spChg chg="mod">
          <ac:chgData name="Ademola E. Elliotte" userId="S::ademola.elliotte@archsa.org::be2de310-bee0-4b35-b408-bf37d71effa9" providerId="AD" clId="Web-{D56EF1E6-9631-559D-8F26-5CC34B2AAC71}" dt="2024-06-12T19:49:21.523" v="41" actId="20577"/>
          <ac:spMkLst>
            <pc:docMk/>
            <pc:sldMk cId="4044712089" sldId="287"/>
            <ac:spMk id="8" creationId="{67B04732-3E8D-A9A0-9A54-480EBA34460B}"/>
          </ac:spMkLst>
        </pc:spChg>
      </pc:sldChg>
    </pc:docChg>
  </pc:docChgLst>
  <pc:docChgLst>
    <pc:chgData name="Daniel Oubre" userId="S::daniel.oubre@archsa.org::0b18249c-8300-46ec-bf88-c6919e337367" providerId="AD" clId="Web-{EA522668-D4B8-0E72-E63C-567532C877EB}"/>
    <pc:docChg chg="addSld delSld modSld">
      <pc:chgData name="Daniel Oubre" userId="S::daniel.oubre@archsa.org::0b18249c-8300-46ec-bf88-c6919e337367" providerId="AD" clId="Web-{EA522668-D4B8-0E72-E63C-567532C877EB}" dt="2024-03-08T23:42:06.652" v="55" actId="1076"/>
      <pc:docMkLst>
        <pc:docMk/>
      </pc:docMkLst>
      <pc:sldChg chg="modSp">
        <pc:chgData name="Daniel Oubre" userId="S::daniel.oubre@archsa.org::0b18249c-8300-46ec-bf88-c6919e337367" providerId="AD" clId="Web-{EA522668-D4B8-0E72-E63C-567532C877EB}" dt="2024-03-08T23:42:06.652" v="55" actId="1076"/>
        <pc:sldMkLst>
          <pc:docMk/>
          <pc:sldMk cId="0" sldId="264"/>
        </pc:sldMkLst>
        <pc:spChg chg="mod">
          <ac:chgData name="Daniel Oubre" userId="S::daniel.oubre@archsa.org::0b18249c-8300-46ec-bf88-c6919e337367" providerId="AD" clId="Web-{EA522668-D4B8-0E72-E63C-567532C877EB}" dt="2024-03-08T23:42:06.652" v="55" actId="1076"/>
          <ac:spMkLst>
            <pc:docMk/>
            <pc:sldMk cId="0" sldId="264"/>
            <ac:spMk id="3" creationId="{00000000-0000-0000-0000-000000000000}"/>
          </ac:spMkLst>
        </pc:spChg>
      </pc:sldChg>
      <pc:sldChg chg="del">
        <pc:chgData name="Daniel Oubre" userId="S::daniel.oubre@archsa.org::0b18249c-8300-46ec-bf88-c6919e337367" providerId="AD" clId="Web-{EA522668-D4B8-0E72-E63C-567532C877EB}" dt="2024-03-08T23:38:59.006" v="6"/>
        <pc:sldMkLst>
          <pc:docMk/>
          <pc:sldMk cId="2068391548" sldId="282"/>
        </pc:sldMkLst>
      </pc:sldChg>
      <pc:sldChg chg="del">
        <pc:chgData name="Daniel Oubre" userId="S::daniel.oubre@archsa.org::0b18249c-8300-46ec-bf88-c6919e337367" providerId="AD" clId="Web-{EA522668-D4B8-0E72-E63C-567532C877EB}" dt="2024-03-08T23:40:00.789" v="25"/>
        <pc:sldMkLst>
          <pc:docMk/>
          <pc:sldMk cId="290834906" sldId="283"/>
        </pc:sldMkLst>
      </pc:sldChg>
      <pc:sldChg chg="del">
        <pc:chgData name="Daniel Oubre" userId="S::daniel.oubre@archsa.org::0b18249c-8300-46ec-bf88-c6919e337367" providerId="AD" clId="Web-{EA522668-D4B8-0E72-E63C-567532C877EB}" dt="2024-03-08T23:41:36.276" v="51"/>
        <pc:sldMkLst>
          <pc:docMk/>
          <pc:sldMk cId="33231254" sldId="284"/>
        </pc:sldMkLst>
      </pc:sldChg>
      <pc:sldChg chg="addSp modSp add addAnim delAnim">
        <pc:chgData name="Daniel Oubre" userId="S::daniel.oubre@archsa.org::0b18249c-8300-46ec-bf88-c6919e337367" providerId="AD" clId="Web-{EA522668-D4B8-0E72-E63C-567532C877EB}" dt="2024-03-08T23:38:55.537" v="5"/>
        <pc:sldMkLst>
          <pc:docMk/>
          <pc:sldMk cId="827674057" sldId="285"/>
        </pc:sldMkLst>
        <pc:spChg chg="add mod">
          <ac:chgData name="Daniel Oubre" userId="S::daniel.oubre@archsa.org::0b18249c-8300-46ec-bf88-c6919e337367" providerId="AD" clId="Web-{EA522668-D4B8-0E72-E63C-567532C877EB}" dt="2024-03-08T23:38:52.677" v="4" actId="1076"/>
          <ac:spMkLst>
            <pc:docMk/>
            <pc:sldMk cId="827674057" sldId="285"/>
            <ac:spMk id="5" creationId="{26C0FC41-52A3-F276-81D2-03A7E907B62F}"/>
          </ac:spMkLst>
        </pc:spChg>
      </pc:sldChg>
      <pc:sldChg chg="add del replId">
        <pc:chgData name="Daniel Oubre" userId="S::daniel.oubre@archsa.org::0b18249c-8300-46ec-bf88-c6919e337367" providerId="AD" clId="Web-{EA522668-D4B8-0E72-E63C-567532C877EB}" dt="2024-03-08T23:38:31.770" v="1"/>
        <pc:sldMkLst>
          <pc:docMk/>
          <pc:sldMk cId="3847733090" sldId="285"/>
        </pc:sldMkLst>
      </pc:sldChg>
      <pc:sldChg chg="addSp modSp add replId addAnim delAnim">
        <pc:chgData name="Daniel Oubre" userId="S::daniel.oubre@archsa.org::0b18249c-8300-46ec-bf88-c6919e337367" providerId="AD" clId="Web-{EA522668-D4B8-0E72-E63C-567532C877EB}" dt="2024-03-08T23:39:54.929" v="24"/>
        <pc:sldMkLst>
          <pc:docMk/>
          <pc:sldMk cId="3166999677" sldId="286"/>
        </pc:sldMkLst>
        <pc:spChg chg="add mod">
          <ac:chgData name="Daniel Oubre" userId="S::daniel.oubre@archsa.org::0b18249c-8300-46ec-bf88-c6919e337367" providerId="AD" clId="Web-{EA522668-D4B8-0E72-E63C-567532C877EB}" dt="2024-03-08T23:39:35.116" v="19"/>
          <ac:spMkLst>
            <pc:docMk/>
            <pc:sldMk cId="3166999677" sldId="286"/>
            <ac:spMk id="6" creationId="{15D78EE1-8F48-1D86-7E8A-E56FA689E81E}"/>
          </ac:spMkLst>
        </pc:spChg>
        <pc:spChg chg="add mod">
          <ac:chgData name="Daniel Oubre" userId="S::daniel.oubre@archsa.org::0b18249c-8300-46ec-bf88-c6919e337367" providerId="AD" clId="Web-{EA522668-D4B8-0E72-E63C-567532C877EB}" dt="2024-03-08T23:39:35.132" v="20"/>
          <ac:spMkLst>
            <pc:docMk/>
            <pc:sldMk cId="3166999677" sldId="286"/>
            <ac:spMk id="8" creationId="{67B04732-3E8D-A9A0-9A54-480EBA34460B}"/>
          </ac:spMkLst>
        </pc:spChg>
      </pc:sldChg>
      <pc:sldChg chg="addSp delSp modSp add replId addAnim delAnim">
        <pc:chgData name="Daniel Oubre" userId="S::daniel.oubre@archsa.org::0b18249c-8300-46ec-bf88-c6919e337367" providerId="AD" clId="Web-{EA522668-D4B8-0E72-E63C-567532C877EB}" dt="2024-03-08T23:41:26.245" v="50"/>
        <pc:sldMkLst>
          <pc:docMk/>
          <pc:sldMk cId="4044712089" sldId="287"/>
        </pc:sldMkLst>
        <pc:spChg chg="mod">
          <ac:chgData name="Daniel Oubre" userId="S::daniel.oubre@archsa.org::0b18249c-8300-46ec-bf88-c6919e337367" providerId="AD" clId="Web-{EA522668-D4B8-0E72-E63C-567532C877EB}" dt="2024-03-08T23:40:42.946" v="32" actId="1076"/>
          <ac:spMkLst>
            <pc:docMk/>
            <pc:sldMk cId="4044712089" sldId="287"/>
            <ac:spMk id="6" creationId="{15D78EE1-8F48-1D86-7E8A-E56FA689E81E}"/>
          </ac:spMkLst>
        </pc:spChg>
        <pc:spChg chg="add del">
          <ac:chgData name="Daniel Oubre" userId="S::daniel.oubre@archsa.org::0b18249c-8300-46ec-bf88-c6919e337367" providerId="AD" clId="Web-{EA522668-D4B8-0E72-E63C-567532C877EB}" dt="2024-03-08T23:40:45.462" v="34"/>
          <ac:spMkLst>
            <pc:docMk/>
            <pc:sldMk cId="4044712089" sldId="287"/>
            <ac:spMk id="7" creationId="{43A308D5-0675-FB28-3432-1D5D29A9DC70}"/>
          </ac:spMkLst>
        </pc:spChg>
        <pc:spChg chg="add del">
          <ac:chgData name="Daniel Oubre" userId="S::daniel.oubre@archsa.org::0b18249c-8300-46ec-bf88-c6919e337367" providerId="AD" clId="Web-{EA522668-D4B8-0E72-E63C-567532C877EB}" dt="2024-03-08T23:40:45.462" v="33"/>
          <ac:spMkLst>
            <pc:docMk/>
            <pc:sldMk cId="4044712089" sldId="287"/>
            <ac:spMk id="10" creationId="{D11ABD60-731D-CA5E-0A6C-D0DF8D8F86F6}"/>
          </ac:spMkLst>
        </pc:spChg>
        <pc:spChg chg="add mod">
          <ac:chgData name="Daniel Oubre" userId="S::daniel.oubre@archsa.org::0b18249c-8300-46ec-bf88-c6919e337367" providerId="AD" clId="Web-{EA522668-D4B8-0E72-E63C-567532C877EB}" dt="2024-03-08T23:41:16.494" v="45" actId="1076"/>
          <ac:spMkLst>
            <pc:docMk/>
            <pc:sldMk cId="4044712089" sldId="287"/>
            <ac:spMk id="12" creationId="{04747902-8087-53B3-DC7E-707D75A333F5}"/>
          </ac:spMkLst>
        </pc:spChg>
        <pc:spChg chg="add mod">
          <ac:chgData name="Daniel Oubre" userId="S::daniel.oubre@archsa.org::0b18249c-8300-46ec-bf88-c6919e337367" providerId="AD" clId="Web-{EA522668-D4B8-0E72-E63C-567532C877EB}" dt="2024-03-08T23:41:16.510" v="46" actId="1076"/>
          <ac:spMkLst>
            <pc:docMk/>
            <pc:sldMk cId="4044712089" sldId="287"/>
            <ac:spMk id="14" creationId="{4C842237-E599-E881-7D41-A6303ABAFD34}"/>
          </ac:spMkLst>
        </pc:spChg>
      </pc:sldChg>
    </pc:docChg>
  </pc:docChgLst>
  <pc:docChgLst>
    <pc:chgData name="Daniel Oubre" userId="S::daniel.oubre@archsa.org::0b18249c-8300-46ec-bf88-c6919e337367" providerId="AD" clId="Web-{9C76C7A5-3691-E6E2-0BF9-DB22609A0EBA}"/>
    <pc:docChg chg="modSld">
      <pc:chgData name="Daniel Oubre" userId="S::daniel.oubre@archsa.org::0b18249c-8300-46ec-bf88-c6919e337367" providerId="AD" clId="Web-{9C76C7A5-3691-E6E2-0BF9-DB22609A0EBA}" dt="2024-06-10T16:46:10.199" v="171" actId="20577"/>
      <pc:docMkLst>
        <pc:docMk/>
      </pc:docMkLst>
      <pc:sldChg chg="modSp">
        <pc:chgData name="Daniel Oubre" userId="S::daniel.oubre@archsa.org::0b18249c-8300-46ec-bf88-c6919e337367" providerId="AD" clId="Web-{9C76C7A5-3691-E6E2-0BF9-DB22609A0EBA}" dt="2024-06-10T16:46:10.199" v="171" actId="20577"/>
        <pc:sldMkLst>
          <pc:docMk/>
          <pc:sldMk cId="4044712089" sldId="287"/>
        </pc:sldMkLst>
        <pc:spChg chg="mod">
          <ac:chgData name="Daniel Oubre" userId="S::daniel.oubre@archsa.org::0b18249c-8300-46ec-bf88-c6919e337367" providerId="AD" clId="Web-{9C76C7A5-3691-E6E2-0BF9-DB22609A0EBA}" dt="2024-06-10T16:46:10.199" v="171" actId="20577"/>
          <ac:spMkLst>
            <pc:docMk/>
            <pc:sldMk cId="4044712089" sldId="287"/>
            <ac:spMk id="14" creationId="{4C842237-E599-E881-7D41-A6303ABAFD34}"/>
          </ac:spMkLst>
        </pc:spChg>
      </pc:sldChg>
    </pc:docChg>
  </pc:docChgLst>
  <pc:docChgLst>
    <pc:chgData name="Lori Peery" userId="S::lori.peery@archsa.org::198d4537-0c29-44ba-b89d-bc643decb218" providerId="AD" clId="Web-{E303F795-7944-C32A-373E-B1CD8731223B}"/>
    <pc:docChg chg="modSld">
      <pc:chgData name="Lori Peery" userId="S::lori.peery@archsa.org::198d4537-0c29-44ba-b89d-bc643decb218" providerId="AD" clId="Web-{E303F795-7944-C32A-373E-B1CD8731223B}" dt="2024-08-02T20:51:08.125" v="62"/>
      <pc:docMkLst>
        <pc:docMk/>
      </pc:docMkLst>
      <pc:sldChg chg="modNotes">
        <pc:chgData name="Lori Peery" userId="S::lori.peery@archsa.org::198d4537-0c29-44ba-b89d-bc643decb218" providerId="AD" clId="Web-{E303F795-7944-C32A-373E-B1CD8731223B}" dt="2024-08-02T20:51:08.125" v="62"/>
        <pc:sldMkLst>
          <pc:docMk/>
          <pc:sldMk cId="0" sldId="268"/>
        </pc:sldMkLst>
      </pc:sldChg>
      <pc:sldChg chg="modNotes">
        <pc:chgData name="Lori Peery" userId="S::lori.peery@archsa.org::198d4537-0c29-44ba-b89d-bc643decb218" providerId="AD" clId="Web-{E303F795-7944-C32A-373E-B1CD8731223B}" dt="2024-08-02T20:31:09.985" v="44"/>
        <pc:sldMkLst>
          <pc:docMk/>
          <pc:sldMk cId="0" sldId="271"/>
        </pc:sldMkLst>
      </pc:sldChg>
    </pc:docChg>
  </pc:docChgLst>
  <pc:docChgLst>
    <pc:chgData name="Ademola E. Elliotte" userId="S::ademola.elliotte@archsa.org::be2de310-bee0-4b35-b408-bf37d71effa9" providerId="AD" clId="Web-{4142B8C8-443A-2245-0C9C-857054789E45}"/>
    <pc:docChg chg="modSld">
      <pc:chgData name="Ademola E. Elliotte" userId="S::ademola.elliotte@archsa.org::be2de310-bee0-4b35-b408-bf37d71effa9" providerId="AD" clId="Web-{4142B8C8-443A-2245-0C9C-857054789E45}" dt="2024-10-10T17:05:35.051" v="72"/>
      <pc:docMkLst>
        <pc:docMk/>
      </pc:docMkLst>
      <pc:sldChg chg="modNotes">
        <pc:chgData name="Ademola E. Elliotte" userId="S::ademola.elliotte@archsa.org::be2de310-bee0-4b35-b408-bf37d71effa9" providerId="AD" clId="Web-{4142B8C8-443A-2245-0C9C-857054789E45}" dt="2024-10-10T17:03:19.639" v="33"/>
        <pc:sldMkLst>
          <pc:docMk/>
          <pc:sldMk cId="0" sldId="271"/>
        </pc:sldMkLst>
      </pc:sldChg>
      <pc:sldChg chg="modNotes">
        <pc:chgData name="Ademola E. Elliotte" userId="S::ademola.elliotte@archsa.org::be2de310-bee0-4b35-b408-bf37d71effa9" providerId="AD" clId="Web-{4142B8C8-443A-2245-0C9C-857054789E45}" dt="2024-10-10T17:05:35.051" v="72"/>
        <pc:sldMkLst>
          <pc:docMk/>
          <pc:sldMk cId="3699513076" sldId="289"/>
        </pc:sldMkLst>
      </pc:sldChg>
    </pc:docChg>
  </pc:docChgLst>
  <pc:docChgLst>
    <pc:chgData name="Ademola E. Elliotte" userId="S::ademola.elliotte@archsa.org::be2de310-bee0-4b35-b408-bf37d71effa9" providerId="AD" clId="Web-{B026E344-E6AA-A362-71EF-DEC254FCCBCF}"/>
    <pc:docChg chg="addSld modSld sldOrd">
      <pc:chgData name="Ademola E. Elliotte" userId="S::ademola.elliotte@archsa.org::be2de310-bee0-4b35-b408-bf37d71effa9" providerId="AD" clId="Web-{B026E344-E6AA-A362-71EF-DEC254FCCBCF}" dt="2024-04-19T19:11:11.759" v="228"/>
      <pc:docMkLst>
        <pc:docMk/>
      </pc:docMkLst>
      <pc:sldChg chg="modSp">
        <pc:chgData name="Ademola E. Elliotte" userId="S::ademola.elliotte@archsa.org::be2de310-bee0-4b35-b408-bf37d71effa9" providerId="AD" clId="Web-{B026E344-E6AA-A362-71EF-DEC254FCCBCF}" dt="2024-04-19T18:30:24.221" v="11" actId="20577"/>
        <pc:sldMkLst>
          <pc:docMk/>
          <pc:sldMk cId="0" sldId="259"/>
        </pc:sldMkLst>
        <pc:spChg chg="mod">
          <ac:chgData name="Ademola E. Elliotte" userId="S::ademola.elliotte@archsa.org::be2de310-bee0-4b35-b408-bf37d71effa9" providerId="AD" clId="Web-{B026E344-E6AA-A362-71EF-DEC254FCCBCF}" dt="2024-04-19T18:30:24.221" v="11" actId="20577"/>
          <ac:spMkLst>
            <pc:docMk/>
            <pc:sldMk cId="0" sldId="259"/>
            <ac:spMk id="2" creationId="{00000000-0000-0000-0000-000000000000}"/>
          </ac:spMkLst>
        </pc:spChg>
        <pc:spChg chg="mod">
          <ac:chgData name="Ademola E. Elliotte" userId="S::ademola.elliotte@archsa.org::be2de310-bee0-4b35-b408-bf37d71effa9" providerId="AD" clId="Web-{B026E344-E6AA-A362-71EF-DEC254FCCBCF}" dt="2024-04-19T18:30:11.111" v="7" actId="20577"/>
          <ac:spMkLst>
            <pc:docMk/>
            <pc:sldMk cId="0" sldId="259"/>
            <ac:spMk id="3" creationId="{00000000-0000-0000-0000-000000000000}"/>
          </ac:spMkLst>
        </pc:spChg>
      </pc:sldChg>
      <pc:sldChg chg="modSp">
        <pc:chgData name="Ademola E. Elliotte" userId="S::ademola.elliotte@archsa.org::be2de310-bee0-4b35-b408-bf37d71effa9" providerId="AD" clId="Web-{B026E344-E6AA-A362-71EF-DEC254FCCBCF}" dt="2024-04-19T18:46:55.833" v="12" actId="20577"/>
        <pc:sldMkLst>
          <pc:docMk/>
          <pc:sldMk cId="0" sldId="269"/>
        </pc:sldMkLst>
        <pc:spChg chg="mod">
          <ac:chgData name="Ademola E. Elliotte" userId="S::ademola.elliotte@archsa.org::be2de310-bee0-4b35-b408-bf37d71effa9" providerId="AD" clId="Web-{B026E344-E6AA-A362-71EF-DEC254FCCBCF}" dt="2024-04-19T18:46:55.833" v="12" actId="20577"/>
          <ac:spMkLst>
            <pc:docMk/>
            <pc:sldMk cId="0" sldId="269"/>
            <ac:spMk id="5" creationId="{00000000-0000-0000-0000-000000000000}"/>
          </ac:spMkLst>
        </pc:spChg>
      </pc:sldChg>
      <pc:sldChg chg="modNotes">
        <pc:chgData name="Ademola E. Elliotte" userId="S::ademola.elliotte@archsa.org::be2de310-bee0-4b35-b408-bf37d71effa9" providerId="AD" clId="Web-{B026E344-E6AA-A362-71EF-DEC254FCCBCF}" dt="2024-04-19T19:02:32.116" v="73"/>
        <pc:sldMkLst>
          <pc:docMk/>
          <pc:sldMk cId="0" sldId="275"/>
        </pc:sldMkLst>
      </pc:sldChg>
      <pc:sldChg chg="modSp add ord replId modNotes">
        <pc:chgData name="Ademola E. Elliotte" userId="S::ademola.elliotte@archsa.org::be2de310-bee0-4b35-b408-bf37d71effa9" providerId="AD" clId="Web-{B026E344-E6AA-A362-71EF-DEC254FCCBCF}" dt="2024-04-19T19:11:11.759" v="228"/>
        <pc:sldMkLst>
          <pc:docMk/>
          <pc:sldMk cId="3497046671" sldId="288"/>
        </pc:sldMkLst>
        <pc:spChg chg="mod">
          <ac:chgData name="Ademola E. Elliotte" userId="S::ademola.elliotte@archsa.org::be2de310-bee0-4b35-b408-bf37d71effa9" providerId="AD" clId="Web-{B026E344-E6AA-A362-71EF-DEC254FCCBCF}" dt="2024-04-19T19:02:51.195" v="80" actId="20577"/>
          <ac:spMkLst>
            <pc:docMk/>
            <pc:sldMk cId="3497046671" sldId="288"/>
            <ac:spMk id="2" creationId="{00000000-0000-0000-0000-000000000000}"/>
          </ac:spMkLst>
        </pc:spChg>
      </pc:sldChg>
    </pc:docChg>
  </pc:docChgLst>
  <pc:docChgLst>
    <pc:chgData name="Ademola E. Elliotte" userId="S::ademola.elliotte@archsa.org::be2de310-bee0-4b35-b408-bf37d71effa9" providerId="AD" clId="Web-{027278E1-CFC7-645D-8726-FC9F30E969BD}"/>
    <pc:docChg chg="modSld">
      <pc:chgData name="Ademola E. Elliotte" userId="S::ademola.elliotte@archsa.org::be2de310-bee0-4b35-b408-bf37d71effa9" providerId="AD" clId="Web-{027278E1-CFC7-645D-8726-FC9F30E969BD}" dt="2024-06-28T20:00:23.685" v="747"/>
      <pc:docMkLst>
        <pc:docMk/>
      </pc:docMkLst>
      <pc:sldChg chg="addAnim">
        <pc:chgData name="Ademola E. Elliotte" userId="S::ademola.elliotte@archsa.org::be2de310-bee0-4b35-b408-bf37d71effa9" providerId="AD" clId="Web-{027278E1-CFC7-645D-8726-FC9F30E969BD}" dt="2024-06-28T19:53:13.560" v="745"/>
        <pc:sldMkLst>
          <pc:docMk/>
          <pc:sldMk cId="0" sldId="258"/>
        </pc:sldMkLst>
      </pc:sldChg>
      <pc:sldChg chg="modNotes">
        <pc:chgData name="Ademola E. Elliotte" userId="S::ademola.elliotte@archsa.org::be2de310-bee0-4b35-b408-bf37d71effa9" providerId="AD" clId="Web-{027278E1-CFC7-645D-8726-FC9F30E969BD}" dt="2024-06-28T19:43:36.242" v="617"/>
        <pc:sldMkLst>
          <pc:docMk/>
          <pc:sldMk cId="0" sldId="263"/>
        </pc:sldMkLst>
      </pc:sldChg>
      <pc:sldChg chg="modNotes">
        <pc:chgData name="Ademola E. Elliotte" userId="S::ademola.elliotte@archsa.org::be2de310-bee0-4b35-b408-bf37d71effa9" providerId="AD" clId="Web-{027278E1-CFC7-645D-8726-FC9F30E969BD}" dt="2024-06-28T19:48:01.439" v="740"/>
        <pc:sldMkLst>
          <pc:docMk/>
          <pc:sldMk cId="0" sldId="264"/>
        </pc:sldMkLst>
      </pc:sldChg>
      <pc:sldChg chg="addAnim">
        <pc:chgData name="Ademola E. Elliotte" userId="S::ademola.elliotte@archsa.org::be2de310-bee0-4b35-b408-bf37d71effa9" providerId="AD" clId="Web-{027278E1-CFC7-645D-8726-FC9F30E969BD}" dt="2024-06-28T20:00:23.685" v="747"/>
        <pc:sldMkLst>
          <pc:docMk/>
          <pc:sldMk cId="0" sldId="265"/>
        </pc:sldMkLst>
      </pc:sldChg>
    </pc:docChg>
  </pc:docChgLst>
  <pc:docChgLst>
    <pc:chgData name="Ademola E. Elliotte" userId="S::ademola.elliotte@archsa.org::be2de310-bee0-4b35-b408-bf37d71effa9" providerId="AD" clId="Web-{D9450D0F-4FCA-EE5B-E9BE-F1FB0F83D996}"/>
    <pc:docChg chg="modSld">
      <pc:chgData name="Ademola E. Elliotte" userId="S::ademola.elliotte@archsa.org::be2de310-bee0-4b35-b408-bf37d71effa9" providerId="AD" clId="Web-{D9450D0F-4FCA-EE5B-E9BE-F1FB0F83D996}" dt="2024-03-22T20:58:32.232" v="107" actId="20577"/>
      <pc:docMkLst>
        <pc:docMk/>
      </pc:docMkLst>
      <pc:sldChg chg="modSp">
        <pc:chgData name="Ademola E. Elliotte" userId="S::ademola.elliotte@archsa.org::be2de310-bee0-4b35-b408-bf37d71effa9" providerId="AD" clId="Web-{D9450D0F-4FCA-EE5B-E9BE-F1FB0F83D996}" dt="2024-03-22T20:58:32.232" v="107" actId="20577"/>
        <pc:sldMkLst>
          <pc:docMk/>
          <pc:sldMk cId="3166999677" sldId="286"/>
        </pc:sldMkLst>
        <pc:spChg chg="mod">
          <ac:chgData name="Ademola E. Elliotte" userId="S::ademola.elliotte@archsa.org::be2de310-bee0-4b35-b408-bf37d71effa9" providerId="AD" clId="Web-{D9450D0F-4FCA-EE5B-E9BE-F1FB0F83D996}" dt="2024-03-22T20:58:32.232" v="107" actId="20577"/>
          <ac:spMkLst>
            <pc:docMk/>
            <pc:sldMk cId="3166999677" sldId="286"/>
            <ac:spMk id="6" creationId="{15D78EE1-8F48-1D86-7E8A-E56FA689E81E}"/>
          </ac:spMkLst>
        </pc:spChg>
        <pc:spChg chg="mod">
          <ac:chgData name="Ademola E. Elliotte" userId="S::ademola.elliotte@archsa.org::be2de310-bee0-4b35-b408-bf37d71effa9" providerId="AD" clId="Web-{D9450D0F-4FCA-EE5B-E9BE-F1FB0F83D996}" dt="2024-03-22T20:55:57.840" v="97" actId="20577"/>
          <ac:spMkLst>
            <pc:docMk/>
            <pc:sldMk cId="3166999677" sldId="286"/>
            <ac:spMk id="8" creationId="{67B04732-3E8D-A9A0-9A54-480EBA34460B}"/>
          </ac:spMkLst>
        </pc:spChg>
      </pc:sldChg>
    </pc:docChg>
  </pc:docChgLst>
  <pc:docChgLst>
    <pc:chgData name="Ademola E. Elliotte" userId="S::ademola.elliotte@archsa.org::be2de310-bee0-4b35-b408-bf37d71effa9" providerId="AD" clId="Web-{F3704E39-0CEC-F754-7722-DBBAA1C679A1}"/>
    <pc:docChg chg="modSld">
      <pc:chgData name="Ademola E. Elliotte" userId="S::ademola.elliotte@archsa.org::be2de310-bee0-4b35-b408-bf37d71effa9" providerId="AD" clId="Web-{F3704E39-0CEC-F754-7722-DBBAA1C679A1}" dt="2024-09-25T19:08:09.127" v="418"/>
      <pc:docMkLst>
        <pc:docMk/>
      </pc:docMkLst>
      <pc:sldChg chg="modNotes">
        <pc:chgData name="Ademola E. Elliotte" userId="S::ademola.elliotte@archsa.org::be2de310-bee0-4b35-b408-bf37d71effa9" providerId="AD" clId="Web-{F3704E39-0CEC-F754-7722-DBBAA1C679A1}" dt="2024-09-25T18:37:31.063" v="34"/>
        <pc:sldMkLst>
          <pc:docMk/>
          <pc:sldMk cId="0" sldId="268"/>
        </pc:sldMkLst>
      </pc:sldChg>
      <pc:sldChg chg="modNotes">
        <pc:chgData name="Ademola E. Elliotte" userId="S::ademola.elliotte@archsa.org::be2de310-bee0-4b35-b408-bf37d71effa9" providerId="AD" clId="Web-{F3704E39-0CEC-F754-7722-DBBAA1C679A1}" dt="2024-09-25T18:58:44.392" v="225"/>
        <pc:sldMkLst>
          <pc:docMk/>
          <pc:sldMk cId="0" sldId="271"/>
        </pc:sldMkLst>
      </pc:sldChg>
      <pc:sldChg chg="modNotes">
        <pc:chgData name="Ademola E. Elliotte" userId="S::ademola.elliotte@archsa.org::be2de310-bee0-4b35-b408-bf37d71effa9" providerId="AD" clId="Web-{F3704E39-0CEC-F754-7722-DBBAA1C679A1}" dt="2024-09-25T19:08:09.127" v="418"/>
        <pc:sldMkLst>
          <pc:docMk/>
          <pc:sldMk cId="3699513076" sldId="289"/>
        </pc:sldMkLst>
      </pc:sldChg>
    </pc:docChg>
  </pc:docChgLst>
  <pc:docChgLst>
    <pc:chgData name="Ademola E. Elliotte" userId="S::ademola.elliotte@archsa.org::be2de310-bee0-4b35-b408-bf37d71effa9" providerId="AD" clId="Web-{41432516-7580-72DD-1EC1-E3F6D6C1A68F}"/>
    <pc:docChg chg="addSld delSld">
      <pc:chgData name="Ademola E. Elliotte" userId="S::ademola.elliotte@archsa.org::be2de310-bee0-4b35-b408-bf37d71effa9" providerId="AD" clId="Web-{41432516-7580-72DD-1EC1-E3F6D6C1A68F}" dt="2024-09-11T17:45:36.866" v="7"/>
      <pc:docMkLst>
        <pc:docMk/>
      </pc:docMkLst>
      <pc:sldChg chg="del">
        <pc:chgData name="Ademola E. Elliotte" userId="S::ademola.elliotte@archsa.org::be2de310-bee0-4b35-b408-bf37d71effa9" providerId="AD" clId="Web-{41432516-7580-72DD-1EC1-E3F6D6C1A68F}" dt="2024-09-10T20:34:08.896" v="1"/>
        <pc:sldMkLst>
          <pc:docMk/>
          <pc:sldMk cId="1960279910" sldId="294"/>
        </pc:sldMkLst>
      </pc:sldChg>
      <pc:sldChg chg="add replId">
        <pc:chgData name="Ademola E. Elliotte" userId="S::ademola.elliotte@archsa.org::be2de310-bee0-4b35-b408-bf37d71effa9" providerId="AD" clId="Web-{41432516-7580-72DD-1EC1-E3F6D6C1A68F}" dt="2024-09-10T20:33:15.675" v="0"/>
        <pc:sldMkLst>
          <pc:docMk/>
          <pc:sldMk cId="358371821" sldId="295"/>
        </pc:sldMkLst>
      </pc:sldChg>
      <pc:sldChg chg="add del replId">
        <pc:chgData name="Ademola E. Elliotte" userId="S::ademola.elliotte@archsa.org::be2de310-bee0-4b35-b408-bf37d71effa9" providerId="AD" clId="Web-{41432516-7580-72DD-1EC1-E3F6D6C1A68F}" dt="2024-09-11T17:44:51.365" v="3"/>
        <pc:sldMkLst>
          <pc:docMk/>
          <pc:sldMk cId="22053315" sldId="296"/>
        </pc:sldMkLst>
      </pc:sldChg>
      <pc:sldChg chg="add del replId">
        <pc:chgData name="Ademola E. Elliotte" userId="S::ademola.elliotte@archsa.org::be2de310-bee0-4b35-b408-bf37d71effa9" providerId="AD" clId="Web-{41432516-7580-72DD-1EC1-E3F6D6C1A68F}" dt="2024-09-11T17:45:36.866" v="7"/>
        <pc:sldMkLst>
          <pc:docMk/>
          <pc:sldMk cId="3097814294" sldId="296"/>
        </pc:sldMkLst>
      </pc:sldChg>
      <pc:sldChg chg="add del replId">
        <pc:chgData name="Ademola E. Elliotte" userId="S::ademola.elliotte@archsa.org::be2de310-bee0-4b35-b408-bf37d71effa9" providerId="AD" clId="Web-{41432516-7580-72DD-1EC1-E3F6D6C1A68F}" dt="2024-09-11T17:45:09.975" v="5"/>
        <pc:sldMkLst>
          <pc:docMk/>
          <pc:sldMk cId="3667612920" sldId="296"/>
        </pc:sldMkLst>
      </pc:sldChg>
    </pc:docChg>
  </pc:docChgLst>
  <pc:docChgLst>
    <pc:chgData name="Ademola E. Elliotte" userId="S::ademola.elliotte@archsa.org::be2de310-bee0-4b35-b408-bf37d71effa9" providerId="AD" clId="Web-{526C3241-64C5-D669-8FAF-081506F62015}"/>
    <pc:docChg chg="modSld">
      <pc:chgData name="Ademola E. Elliotte" userId="S::ademola.elliotte@archsa.org::be2de310-bee0-4b35-b408-bf37d71effa9" providerId="AD" clId="Web-{526C3241-64C5-D669-8FAF-081506F62015}" dt="2024-07-09T19:35:09.642" v="270"/>
      <pc:docMkLst>
        <pc:docMk/>
      </pc:docMkLst>
      <pc:sldChg chg="modNotes">
        <pc:chgData name="Ademola E. Elliotte" userId="S::ademola.elliotte@archsa.org::be2de310-bee0-4b35-b408-bf37d71effa9" providerId="AD" clId="Web-{526C3241-64C5-D669-8FAF-081506F62015}" dt="2024-07-09T19:35:09.642" v="270"/>
        <pc:sldMkLst>
          <pc:docMk/>
          <pc:sldMk cId="0" sldId="264"/>
        </pc:sldMkLst>
      </pc:sldChg>
    </pc:docChg>
  </pc:docChgLst>
  <pc:docChgLst>
    <pc:chgData name="Daniel Oubre" userId="S::daniel.oubre@archsa.org::0b18249c-8300-46ec-bf88-c6919e337367" providerId="AD" clId="Web-{C849FD85-FCDD-A656-B90E-CB342C584AE4}"/>
    <pc:docChg chg="addSld modSld sldOrd">
      <pc:chgData name="Daniel Oubre" userId="S::daniel.oubre@archsa.org::0b18249c-8300-46ec-bf88-c6919e337367" providerId="AD" clId="Web-{C849FD85-FCDD-A656-B90E-CB342C584AE4}" dt="2024-10-09T20:38:30.667" v="27" actId="1076"/>
      <pc:docMkLst>
        <pc:docMk/>
      </pc:docMkLst>
      <pc:sldChg chg="mod modShow">
        <pc:chgData name="Daniel Oubre" userId="S::daniel.oubre@archsa.org::0b18249c-8300-46ec-bf88-c6919e337367" providerId="AD" clId="Web-{C849FD85-FCDD-A656-B90E-CB342C584AE4}" dt="2024-10-09T20:36:17.023" v="2"/>
        <pc:sldMkLst>
          <pc:docMk/>
          <pc:sldMk cId="3166999677" sldId="286"/>
        </pc:sldMkLst>
      </pc:sldChg>
      <pc:sldChg chg="mod modShow">
        <pc:chgData name="Daniel Oubre" userId="S::daniel.oubre@archsa.org::0b18249c-8300-46ec-bf88-c6919e337367" providerId="AD" clId="Web-{C849FD85-FCDD-A656-B90E-CB342C584AE4}" dt="2024-10-09T20:36:13.320" v="1"/>
        <pc:sldMkLst>
          <pc:docMk/>
          <pc:sldMk cId="1960279910" sldId="294"/>
        </pc:sldMkLst>
      </pc:sldChg>
      <pc:sldChg chg="mod ord modShow">
        <pc:chgData name="Daniel Oubre" userId="S::daniel.oubre@archsa.org::0b18249c-8300-46ec-bf88-c6919e337367" providerId="AD" clId="Web-{C849FD85-FCDD-A656-B90E-CB342C584AE4}" dt="2024-10-09T20:36:28.820" v="4"/>
        <pc:sldMkLst>
          <pc:docMk/>
          <pc:sldMk cId="1296563977" sldId="298"/>
        </pc:sldMkLst>
      </pc:sldChg>
      <pc:sldChg chg="addSp modSp add mod replId addAnim modShow">
        <pc:chgData name="Daniel Oubre" userId="S::daniel.oubre@archsa.org::0b18249c-8300-46ec-bf88-c6919e337367" providerId="AD" clId="Web-{C849FD85-FCDD-A656-B90E-CB342C584AE4}" dt="2024-10-09T20:38:30.667" v="27" actId="1076"/>
        <pc:sldMkLst>
          <pc:docMk/>
          <pc:sldMk cId="2748412845" sldId="299"/>
        </pc:sldMkLst>
        <pc:spChg chg="add mod">
          <ac:chgData name="Daniel Oubre" userId="S::daniel.oubre@archsa.org::0b18249c-8300-46ec-bf88-c6919e337367" providerId="AD" clId="Web-{C849FD85-FCDD-A656-B90E-CB342C584AE4}" dt="2024-10-09T20:38:30.667" v="27" actId="1076"/>
          <ac:spMkLst>
            <pc:docMk/>
            <pc:sldMk cId="2748412845" sldId="299"/>
            <ac:spMk id="7" creationId="{CFC6A40F-AE3F-7AAE-26DB-F8E37B03FD33}"/>
          </ac:spMkLst>
        </pc:spChg>
        <pc:spChg chg="add mod">
          <ac:chgData name="Daniel Oubre" userId="S::daniel.oubre@archsa.org::0b18249c-8300-46ec-bf88-c6919e337367" providerId="AD" clId="Web-{C849FD85-FCDD-A656-B90E-CB342C584AE4}" dt="2024-10-09T20:37:53.635" v="14" actId="20577"/>
          <ac:spMkLst>
            <pc:docMk/>
            <pc:sldMk cId="2748412845" sldId="299"/>
            <ac:spMk id="10" creationId="{86A7523F-53EB-3325-65B7-8000E2DF82D0}"/>
          </ac:spMkLst>
        </pc:spChg>
      </pc:sldChg>
    </pc:docChg>
  </pc:docChgLst>
  <pc:docChgLst>
    <pc:chgData name="Daniel Oubre" userId="S::daniel.oubre@archsa.org::0b18249c-8300-46ec-bf88-c6919e337367" providerId="AD" clId="Web-{641EE69B-CB53-68A1-5590-58A3A65A9CF2}"/>
    <pc:docChg chg="addSld delSld modSld">
      <pc:chgData name="Daniel Oubre" userId="S::daniel.oubre@archsa.org::0b18249c-8300-46ec-bf88-c6919e337367" providerId="AD" clId="Web-{641EE69B-CB53-68A1-5590-58A3A65A9CF2}" dt="2024-06-21T17:07:55.077" v="429"/>
      <pc:docMkLst>
        <pc:docMk/>
      </pc:docMkLst>
      <pc:sldChg chg="addSp delSp modSp modNotes">
        <pc:chgData name="Daniel Oubre" userId="S::daniel.oubre@archsa.org::0b18249c-8300-46ec-bf88-c6919e337367" providerId="AD" clId="Web-{641EE69B-CB53-68A1-5590-58A3A65A9CF2}" dt="2024-06-21T17:07:33.139" v="426"/>
        <pc:sldMkLst>
          <pc:docMk/>
          <pc:sldMk cId="0" sldId="258"/>
        </pc:sldMkLst>
        <pc:spChg chg="mod">
          <ac:chgData name="Daniel Oubre" userId="S::daniel.oubre@archsa.org::0b18249c-8300-46ec-bf88-c6919e337367" providerId="AD" clId="Web-{641EE69B-CB53-68A1-5590-58A3A65A9CF2}" dt="2024-06-21T17:06:25.437" v="417" actId="1076"/>
          <ac:spMkLst>
            <pc:docMk/>
            <pc:sldMk cId="0" sldId="258"/>
            <ac:spMk id="2" creationId="{00000000-0000-0000-0000-000000000000}"/>
          </ac:spMkLst>
        </pc:spChg>
        <pc:spChg chg="mod">
          <ac:chgData name="Daniel Oubre" userId="S::daniel.oubre@archsa.org::0b18249c-8300-46ec-bf88-c6919e337367" providerId="AD" clId="Web-{641EE69B-CB53-68A1-5590-58A3A65A9CF2}" dt="2024-06-21T17:06:40.952" v="418" actId="1076"/>
          <ac:spMkLst>
            <pc:docMk/>
            <pc:sldMk cId="0" sldId="258"/>
            <ac:spMk id="3" creationId="{00000000-0000-0000-0000-000000000000}"/>
          </ac:spMkLst>
        </pc:spChg>
        <pc:spChg chg="add mod">
          <ac:chgData name="Daniel Oubre" userId="S::daniel.oubre@archsa.org::0b18249c-8300-46ec-bf88-c6919e337367" providerId="AD" clId="Web-{641EE69B-CB53-68A1-5590-58A3A65A9CF2}" dt="2024-06-21T17:07:02.108" v="420" actId="1076"/>
          <ac:spMkLst>
            <pc:docMk/>
            <pc:sldMk cId="0" sldId="258"/>
            <ac:spMk id="5" creationId="{AEFA5A4F-5A83-C66C-4368-142671099B5D}"/>
          </ac:spMkLst>
        </pc:spChg>
        <pc:spChg chg="add mod">
          <ac:chgData name="Daniel Oubre" userId="S::daniel.oubre@archsa.org::0b18249c-8300-46ec-bf88-c6919e337367" providerId="AD" clId="Web-{641EE69B-CB53-68A1-5590-58A3A65A9CF2}" dt="2024-06-21T17:06:57.093" v="419" actId="1076"/>
          <ac:spMkLst>
            <pc:docMk/>
            <pc:sldMk cId="0" sldId="258"/>
            <ac:spMk id="7" creationId="{0C0D1B75-9BBD-F4C0-761B-788C6D51A759}"/>
          </ac:spMkLst>
        </pc:spChg>
        <pc:spChg chg="add mod">
          <ac:chgData name="Daniel Oubre" userId="S::daniel.oubre@archsa.org::0b18249c-8300-46ec-bf88-c6919e337367" providerId="AD" clId="Web-{641EE69B-CB53-68A1-5590-58A3A65A9CF2}" dt="2024-06-21T17:06:02.937" v="409" actId="1076"/>
          <ac:spMkLst>
            <pc:docMk/>
            <pc:sldMk cId="0" sldId="258"/>
            <ac:spMk id="9" creationId="{502A9906-644D-3331-810D-BCF8D614951B}"/>
          </ac:spMkLst>
        </pc:spChg>
        <pc:spChg chg="add del">
          <ac:chgData name="Daniel Oubre" userId="S::daniel.oubre@archsa.org::0b18249c-8300-46ec-bf88-c6919e337367" providerId="AD" clId="Web-{641EE69B-CB53-68A1-5590-58A3A65A9CF2}" dt="2024-06-21T17:05:38.468" v="405"/>
          <ac:spMkLst>
            <pc:docMk/>
            <pc:sldMk cId="0" sldId="258"/>
            <ac:spMk id="11" creationId="{44568DF4-298D-ABE5-A43C-6C5CF3D0664E}"/>
          </ac:spMkLst>
        </pc:spChg>
        <pc:spChg chg="add mod">
          <ac:chgData name="Daniel Oubre" userId="S::daniel.oubre@archsa.org::0b18249c-8300-46ec-bf88-c6919e337367" providerId="AD" clId="Web-{641EE69B-CB53-68A1-5590-58A3A65A9CF2}" dt="2024-06-21T17:07:21.374" v="422"/>
          <ac:spMkLst>
            <pc:docMk/>
            <pc:sldMk cId="0" sldId="258"/>
            <ac:spMk id="13" creationId="{2AD9C7F9-A8CC-2171-AF56-98ED1D451DA4}"/>
          </ac:spMkLst>
        </pc:spChg>
      </pc:sldChg>
      <pc:sldChg chg="del">
        <pc:chgData name="Daniel Oubre" userId="S::daniel.oubre@archsa.org::0b18249c-8300-46ec-bf88-c6919e337367" providerId="AD" clId="Web-{641EE69B-CB53-68A1-5590-58A3A65A9CF2}" dt="2024-06-21T17:07:34.483" v="427"/>
        <pc:sldMkLst>
          <pc:docMk/>
          <pc:sldMk cId="0" sldId="259"/>
        </pc:sldMkLst>
      </pc:sldChg>
      <pc:sldChg chg="delSp">
        <pc:chgData name="Daniel Oubre" userId="S::daniel.oubre@archsa.org::0b18249c-8300-46ec-bf88-c6919e337367" providerId="AD" clId="Web-{641EE69B-CB53-68A1-5590-58A3A65A9CF2}" dt="2024-06-21T17:07:55.077" v="429"/>
        <pc:sldMkLst>
          <pc:docMk/>
          <pc:sldMk cId="0" sldId="260"/>
        </pc:sldMkLst>
        <pc:spChg chg="del">
          <ac:chgData name="Daniel Oubre" userId="S::daniel.oubre@archsa.org::0b18249c-8300-46ec-bf88-c6919e337367" providerId="AD" clId="Web-{641EE69B-CB53-68A1-5590-58A3A65A9CF2}" dt="2024-06-21T17:07:53.999" v="428"/>
          <ac:spMkLst>
            <pc:docMk/>
            <pc:sldMk cId="0" sldId="260"/>
            <ac:spMk id="3" creationId="{00000000-0000-0000-0000-000000000000}"/>
          </ac:spMkLst>
        </pc:spChg>
        <pc:spChg chg="del">
          <ac:chgData name="Daniel Oubre" userId="S::daniel.oubre@archsa.org::0b18249c-8300-46ec-bf88-c6919e337367" providerId="AD" clId="Web-{641EE69B-CB53-68A1-5590-58A3A65A9CF2}" dt="2024-06-21T17:07:55.077" v="429"/>
          <ac:spMkLst>
            <pc:docMk/>
            <pc:sldMk cId="0" sldId="260"/>
            <ac:spMk id="4" creationId="{00000000-0000-0000-0000-000000000000}"/>
          </ac:spMkLst>
        </pc:spChg>
      </pc:sldChg>
      <pc:sldChg chg="addSp delSp modSp modNotes">
        <pc:chgData name="Daniel Oubre" userId="S::daniel.oubre@archsa.org::0b18249c-8300-46ec-bf88-c6919e337367" providerId="AD" clId="Web-{641EE69B-CB53-68A1-5590-58A3A65A9CF2}" dt="2024-06-21T16:49:04.817" v="155" actId="20577"/>
        <pc:sldMkLst>
          <pc:docMk/>
          <pc:sldMk cId="0" sldId="265"/>
        </pc:sldMkLst>
        <pc:spChg chg="mod">
          <ac:chgData name="Daniel Oubre" userId="S::daniel.oubre@archsa.org::0b18249c-8300-46ec-bf88-c6919e337367" providerId="AD" clId="Web-{641EE69B-CB53-68A1-5590-58A3A65A9CF2}" dt="2024-06-21T16:47:33.723" v="132" actId="1076"/>
          <ac:spMkLst>
            <pc:docMk/>
            <pc:sldMk cId="0" sldId="265"/>
            <ac:spMk id="2" creationId="{00000000-0000-0000-0000-000000000000}"/>
          </ac:spMkLst>
        </pc:spChg>
        <pc:spChg chg="mod">
          <ac:chgData name="Daniel Oubre" userId="S::daniel.oubre@archsa.org::0b18249c-8300-46ec-bf88-c6919e337367" providerId="AD" clId="Web-{641EE69B-CB53-68A1-5590-58A3A65A9CF2}" dt="2024-06-21T16:48:31.723" v="144" actId="1076"/>
          <ac:spMkLst>
            <pc:docMk/>
            <pc:sldMk cId="0" sldId="265"/>
            <ac:spMk id="4" creationId="{00000000-0000-0000-0000-000000000000}"/>
          </ac:spMkLst>
        </pc:spChg>
        <pc:spChg chg="add mod">
          <ac:chgData name="Daniel Oubre" userId="S::daniel.oubre@archsa.org::0b18249c-8300-46ec-bf88-c6919e337367" providerId="AD" clId="Web-{641EE69B-CB53-68A1-5590-58A3A65A9CF2}" dt="2024-06-21T16:48:38.676" v="146" actId="1076"/>
          <ac:spMkLst>
            <pc:docMk/>
            <pc:sldMk cId="0" sldId="265"/>
            <ac:spMk id="6" creationId="{937E5923-570F-D5CB-CB73-0349D02AC9E3}"/>
          </ac:spMkLst>
        </pc:spChg>
        <pc:spChg chg="add del">
          <ac:chgData name="Daniel Oubre" userId="S::daniel.oubre@archsa.org::0b18249c-8300-46ec-bf88-c6919e337367" providerId="AD" clId="Web-{641EE69B-CB53-68A1-5590-58A3A65A9CF2}" dt="2024-06-21T16:47:49.332" v="136"/>
          <ac:spMkLst>
            <pc:docMk/>
            <pc:sldMk cId="0" sldId="265"/>
            <ac:spMk id="8" creationId="{CFA2C05C-FC6C-8A6C-EC2B-B0787B995B2A}"/>
          </ac:spMkLst>
        </pc:spChg>
        <pc:spChg chg="add mod">
          <ac:chgData name="Daniel Oubre" userId="S::daniel.oubre@archsa.org::0b18249c-8300-46ec-bf88-c6919e337367" providerId="AD" clId="Web-{641EE69B-CB53-68A1-5590-58A3A65A9CF2}" dt="2024-06-21T16:49:04.817" v="155" actId="20577"/>
          <ac:spMkLst>
            <pc:docMk/>
            <pc:sldMk cId="0" sldId="265"/>
            <ac:spMk id="10" creationId="{9DC5219D-6AA6-E401-086D-29290967F90D}"/>
          </ac:spMkLst>
        </pc:spChg>
        <pc:spChg chg="add del">
          <ac:chgData name="Daniel Oubre" userId="S::daniel.oubre@archsa.org::0b18249c-8300-46ec-bf88-c6919e337367" providerId="AD" clId="Web-{641EE69B-CB53-68A1-5590-58A3A65A9CF2}" dt="2024-06-21T16:48:06.332" v="140"/>
          <ac:spMkLst>
            <pc:docMk/>
            <pc:sldMk cId="0" sldId="265"/>
            <ac:spMk id="11" creationId="{4348F483-9B56-D4F6-A8BD-03DB59925118}"/>
          </ac:spMkLst>
        </pc:spChg>
      </pc:sldChg>
      <pc:sldChg chg="del">
        <pc:chgData name="Daniel Oubre" userId="S::daniel.oubre@archsa.org::0b18249c-8300-46ec-bf88-c6919e337367" providerId="AD" clId="Web-{641EE69B-CB53-68A1-5590-58A3A65A9CF2}" dt="2024-06-21T16:49:00.410" v="154"/>
        <pc:sldMkLst>
          <pc:docMk/>
          <pc:sldMk cId="0" sldId="266"/>
        </pc:sldMkLst>
      </pc:sldChg>
      <pc:sldChg chg="addSp del modNotes">
        <pc:chgData name="Daniel Oubre" userId="S::daniel.oubre@archsa.org::0b18249c-8300-46ec-bf88-c6919e337367" providerId="AD" clId="Web-{641EE69B-CB53-68A1-5590-58A3A65A9CF2}" dt="2024-06-21T16:45:50.958" v="128"/>
        <pc:sldMkLst>
          <pc:docMk/>
          <pc:sldMk cId="0" sldId="267"/>
        </pc:sldMkLst>
        <pc:grpChg chg="add">
          <ac:chgData name="Daniel Oubre" userId="S::daniel.oubre@archsa.org::0b18249c-8300-46ec-bf88-c6919e337367" providerId="AD" clId="Web-{641EE69B-CB53-68A1-5590-58A3A65A9CF2}" dt="2024-06-21T16:44:06.974" v="103"/>
          <ac:grpSpMkLst>
            <pc:docMk/>
            <pc:sldMk cId="0" sldId="267"/>
            <ac:grpSpMk id="4" creationId="{0C662DEF-F1E9-828B-0003-F4DB2EF4CA72}"/>
          </ac:grpSpMkLst>
        </pc:grpChg>
      </pc:sldChg>
      <pc:sldChg chg="addSp delSp modSp modNotes">
        <pc:chgData name="Daniel Oubre" userId="S::daniel.oubre@archsa.org::0b18249c-8300-46ec-bf88-c6919e337367" providerId="AD" clId="Web-{641EE69B-CB53-68A1-5590-58A3A65A9CF2}" dt="2024-06-21T16:51:01.300" v="162" actId="1076"/>
        <pc:sldMkLst>
          <pc:docMk/>
          <pc:sldMk cId="0" sldId="268"/>
        </pc:sldMkLst>
        <pc:spChg chg="mod">
          <ac:chgData name="Daniel Oubre" userId="S::daniel.oubre@archsa.org::0b18249c-8300-46ec-bf88-c6919e337367" providerId="AD" clId="Web-{641EE69B-CB53-68A1-5590-58A3A65A9CF2}" dt="2024-06-21T16:50:51.894" v="160"/>
          <ac:spMkLst>
            <pc:docMk/>
            <pc:sldMk cId="0" sldId="268"/>
            <ac:spMk id="2" creationId="{00000000-0000-0000-0000-000000000000}"/>
          </ac:spMkLst>
        </pc:spChg>
        <pc:spChg chg="mod">
          <ac:chgData name="Daniel Oubre" userId="S::daniel.oubre@archsa.org::0b18249c-8300-46ec-bf88-c6919e337367" providerId="AD" clId="Web-{641EE69B-CB53-68A1-5590-58A3A65A9CF2}" dt="2024-06-21T16:51:01.300" v="162" actId="1076"/>
          <ac:spMkLst>
            <pc:docMk/>
            <pc:sldMk cId="0" sldId="268"/>
            <ac:spMk id="3" creationId="{00000000-0000-0000-0000-000000000000}"/>
          </ac:spMkLst>
        </pc:spChg>
        <pc:spChg chg="add del mod">
          <ac:chgData name="Daniel Oubre" userId="S::daniel.oubre@archsa.org::0b18249c-8300-46ec-bf88-c6919e337367" providerId="AD" clId="Web-{641EE69B-CB53-68A1-5590-58A3A65A9CF2}" dt="2024-06-21T16:44:14.912" v="105"/>
          <ac:spMkLst>
            <pc:docMk/>
            <pc:sldMk cId="0" sldId="268"/>
            <ac:spMk id="5" creationId="{6DFAE641-C8EF-0136-EF32-CC70944C3EBD}"/>
          </ac:spMkLst>
        </pc:spChg>
        <pc:spChg chg="add del mod">
          <ac:chgData name="Daniel Oubre" userId="S::daniel.oubre@archsa.org::0b18249c-8300-46ec-bf88-c6919e337367" providerId="AD" clId="Web-{641EE69B-CB53-68A1-5590-58A3A65A9CF2}" dt="2024-06-21T16:44:44.396" v="111"/>
          <ac:spMkLst>
            <pc:docMk/>
            <pc:sldMk cId="0" sldId="268"/>
            <ac:spMk id="7" creationId="{7536778B-D88A-E435-30BF-CEF4A4528562}"/>
          </ac:spMkLst>
        </pc:spChg>
        <pc:spChg chg="add del mod">
          <ac:chgData name="Daniel Oubre" userId="S::daniel.oubre@archsa.org::0b18249c-8300-46ec-bf88-c6919e337367" providerId="AD" clId="Web-{641EE69B-CB53-68A1-5590-58A3A65A9CF2}" dt="2024-06-21T16:44:43.302" v="110"/>
          <ac:spMkLst>
            <pc:docMk/>
            <pc:sldMk cId="0" sldId="268"/>
            <ac:spMk id="9" creationId="{5FBAD538-B9A4-EB3D-4BCA-C874AC26B2B2}"/>
          </ac:spMkLst>
        </pc:spChg>
        <pc:spChg chg="add mod">
          <ac:chgData name="Daniel Oubre" userId="S::daniel.oubre@archsa.org::0b18249c-8300-46ec-bf88-c6919e337367" providerId="AD" clId="Web-{641EE69B-CB53-68A1-5590-58A3A65A9CF2}" dt="2024-06-21T16:46:08.114" v="129" actId="1076"/>
          <ac:spMkLst>
            <pc:docMk/>
            <pc:sldMk cId="0" sldId="268"/>
            <ac:spMk id="11" creationId="{FE7B366A-80BD-F632-F4A1-FF8D6B39290B}"/>
          </ac:spMkLst>
        </pc:spChg>
        <pc:spChg chg="add del">
          <ac:chgData name="Daniel Oubre" userId="S::daniel.oubre@archsa.org::0b18249c-8300-46ec-bf88-c6919e337367" providerId="AD" clId="Web-{641EE69B-CB53-68A1-5590-58A3A65A9CF2}" dt="2024-06-21T16:44:52.505" v="114"/>
          <ac:spMkLst>
            <pc:docMk/>
            <pc:sldMk cId="0" sldId="268"/>
            <ac:spMk id="13" creationId="{AAA764D7-1966-2C2B-2A11-69885B426052}"/>
          </ac:spMkLst>
        </pc:spChg>
        <pc:spChg chg="add del">
          <ac:chgData name="Daniel Oubre" userId="S::daniel.oubre@archsa.org::0b18249c-8300-46ec-bf88-c6919e337367" providerId="AD" clId="Web-{641EE69B-CB53-68A1-5590-58A3A65A9CF2}" dt="2024-06-21T16:44:59.568" v="116"/>
          <ac:spMkLst>
            <pc:docMk/>
            <pc:sldMk cId="0" sldId="268"/>
            <ac:spMk id="15" creationId="{CD3FEE54-8A76-F23D-3ACC-D3D311688F5F}"/>
          </ac:spMkLst>
        </pc:spChg>
        <pc:spChg chg="add mod">
          <ac:chgData name="Daniel Oubre" userId="S::daniel.oubre@archsa.org::0b18249c-8300-46ec-bf88-c6919e337367" providerId="AD" clId="Web-{641EE69B-CB53-68A1-5590-58A3A65A9CF2}" dt="2024-06-21T16:46:08.130" v="130" actId="1076"/>
          <ac:spMkLst>
            <pc:docMk/>
            <pc:sldMk cId="0" sldId="268"/>
            <ac:spMk id="17" creationId="{246D0B7A-FC59-CC0D-2245-5DC91826F885}"/>
          </ac:spMkLst>
        </pc:spChg>
      </pc:sldChg>
      <pc:sldChg chg="del">
        <pc:chgData name="Daniel Oubre" userId="S::daniel.oubre@archsa.org::0b18249c-8300-46ec-bf88-c6919e337367" providerId="AD" clId="Web-{641EE69B-CB53-68A1-5590-58A3A65A9CF2}" dt="2024-06-21T16:40:44.678" v="92"/>
        <pc:sldMkLst>
          <pc:docMk/>
          <pc:sldMk cId="0" sldId="269"/>
        </pc:sldMkLst>
      </pc:sldChg>
      <pc:sldChg chg="del mod modShow">
        <pc:chgData name="Daniel Oubre" userId="S::daniel.oubre@archsa.org::0b18249c-8300-46ec-bf88-c6919e337367" providerId="AD" clId="Web-{641EE69B-CB53-68A1-5590-58A3A65A9CF2}" dt="2024-06-21T16:46:21.958" v="131"/>
        <pc:sldMkLst>
          <pc:docMk/>
          <pc:sldMk cId="0" sldId="270"/>
        </pc:sldMkLst>
      </pc:sldChg>
      <pc:sldChg chg="addSp delSp modSp modNotes">
        <pc:chgData name="Daniel Oubre" userId="S::daniel.oubre@archsa.org::0b18249c-8300-46ec-bf88-c6919e337367" providerId="AD" clId="Web-{641EE69B-CB53-68A1-5590-58A3A65A9CF2}" dt="2024-06-21T16:59:03.861" v="272" actId="20577"/>
        <pc:sldMkLst>
          <pc:docMk/>
          <pc:sldMk cId="0" sldId="271"/>
        </pc:sldMkLst>
        <pc:spChg chg="mod">
          <ac:chgData name="Daniel Oubre" userId="S::daniel.oubre@archsa.org::0b18249c-8300-46ec-bf88-c6919e337367" providerId="AD" clId="Web-{641EE69B-CB53-68A1-5590-58A3A65A9CF2}" dt="2024-06-21T16:54:47.534" v="212" actId="1076"/>
          <ac:spMkLst>
            <pc:docMk/>
            <pc:sldMk cId="0" sldId="271"/>
            <ac:spMk id="2" creationId="{00000000-0000-0000-0000-000000000000}"/>
          </ac:spMkLst>
        </pc:spChg>
        <pc:spChg chg="mod">
          <ac:chgData name="Daniel Oubre" userId="S::daniel.oubre@archsa.org::0b18249c-8300-46ec-bf88-c6919e337367" providerId="AD" clId="Web-{641EE69B-CB53-68A1-5590-58A3A65A9CF2}" dt="2024-06-21T16:58:52.939" v="268" actId="14100"/>
          <ac:spMkLst>
            <pc:docMk/>
            <pc:sldMk cId="0" sldId="271"/>
            <ac:spMk id="3" creationId="{00000000-0000-0000-0000-000000000000}"/>
          </ac:spMkLst>
        </pc:spChg>
        <pc:spChg chg="del mod">
          <ac:chgData name="Daniel Oubre" userId="S::daniel.oubre@archsa.org::0b18249c-8300-46ec-bf88-c6919e337367" providerId="AD" clId="Web-{641EE69B-CB53-68A1-5590-58A3A65A9CF2}" dt="2024-06-21T16:53:41.018" v="199"/>
          <ac:spMkLst>
            <pc:docMk/>
            <pc:sldMk cId="0" sldId="271"/>
            <ac:spMk id="5" creationId="{00000000-0000-0000-0000-000000000000}"/>
          </ac:spMkLst>
        </pc:spChg>
        <pc:spChg chg="add mod">
          <ac:chgData name="Daniel Oubre" userId="S::daniel.oubre@archsa.org::0b18249c-8300-46ec-bf88-c6919e337367" providerId="AD" clId="Web-{641EE69B-CB53-68A1-5590-58A3A65A9CF2}" dt="2024-06-21T16:59:03.861" v="272" actId="20577"/>
          <ac:spMkLst>
            <pc:docMk/>
            <pc:sldMk cId="0" sldId="271"/>
            <ac:spMk id="7" creationId="{5FCDDA62-546B-F552-70E8-9ADDD6180BCE}"/>
          </ac:spMkLst>
        </pc:spChg>
      </pc:sldChg>
      <pc:sldChg chg="del">
        <pc:chgData name="Daniel Oubre" userId="S::daniel.oubre@archsa.org::0b18249c-8300-46ec-bf88-c6919e337367" providerId="AD" clId="Web-{641EE69B-CB53-68A1-5590-58A3A65A9CF2}" dt="2024-06-21T16:38:27.507" v="9"/>
        <pc:sldMkLst>
          <pc:docMk/>
          <pc:sldMk cId="0" sldId="272"/>
        </pc:sldMkLst>
      </pc:sldChg>
      <pc:sldChg chg="del">
        <pc:chgData name="Daniel Oubre" userId="S::daniel.oubre@archsa.org::0b18249c-8300-46ec-bf88-c6919e337367" providerId="AD" clId="Web-{641EE69B-CB53-68A1-5590-58A3A65A9CF2}" dt="2024-06-21T16:55:29.955" v="227"/>
        <pc:sldMkLst>
          <pc:docMk/>
          <pc:sldMk cId="0" sldId="273"/>
        </pc:sldMkLst>
      </pc:sldChg>
      <pc:sldChg chg="del">
        <pc:chgData name="Daniel Oubre" userId="S::daniel.oubre@archsa.org::0b18249c-8300-46ec-bf88-c6919e337367" providerId="AD" clId="Web-{641EE69B-CB53-68A1-5590-58A3A65A9CF2}" dt="2024-06-21T16:56:24.064" v="235"/>
        <pc:sldMkLst>
          <pc:docMk/>
          <pc:sldMk cId="0" sldId="274"/>
        </pc:sldMkLst>
      </pc:sldChg>
      <pc:sldChg chg="modSp del modNotes">
        <pc:chgData name="Daniel Oubre" userId="S::daniel.oubre@archsa.org::0b18249c-8300-46ec-bf88-c6919e337367" providerId="AD" clId="Web-{641EE69B-CB53-68A1-5590-58A3A65A9CF2}" dt="2024-06-21T17:00:05.001" v="288"/>
        <pc:sldMkLst>
          <pc:docMk/>
          <pc:sldMk cId="0" sldId="275"/>
        </pc:sldMkLst>
        <pc:spChg chg="mod">
          <ac:chgData name="Daniel Oubre" userId="S::daniel.oubre@archsa.org::0b18249c-8300-46ec-bf88-c6919e337367" providerId="AD" clId="Web-{641EE69B-CB53-68A1-5590-58A3A65A9CF2}" dt="2024-06-21T16:57:50.314" v="251" actId="20577"/>
          <ac:spMkLst>
            <pc:docMk/>
            <pc:sldMk cId="0" sldId="275"/>
            <ac:spMk id="5" creationId="{00000000-0000-0000-0000-000000000000}"/>
          </ac:spMkLst>
        </pc:spChg>
      </pc:sldChg>
      <pc:sldChg chg="del">
        <pc:chgData name="Daniel Oubre" userId="S::daniel.oubre@archsa.org::0b18249c-8300-46ec-bf88-c6919e337367" providerId="AD" clId="Web-{641EE69B-CB53-68A1-5590-58A3A65A9CF2}" dt="2024-06-21T16:38:15.507" v="8"/>
        <pc:sldMkLst>
          <pc:docMk/>
          <pc:sldMk cId="0" sldId="276"/>
        </pc:sldMkLst>
      </pc:sldChg>
      <pc:sldChg chg="modSp del">
        <pc:chgData name="Daniel Oubre" userId="S::daniel.oubre@archsa.org::0b18249c-8300-46ec-bf88-c6919e337367" providerId="AD" clId="Web-{641EE69B-CB53-68A1-5590-58A3A65A9CF2}" dt="2024-06-21T17:00:57.673" v="301"/>
        <pc:sldMkLst>
          <pc:docMk/>
          <pc:sldMk cId="0" sldId="277"/>
        </pc:sldMkLst>
        <pc:spChg chg="mod">
          <ac:chgData name="Daniel Oubre" userId="S::daniel.oubre@archsa.org::0b18249c-8300-46ec-bf88-c6919e337367" providerId="AD" clId="Web-{641EE69B-CB53-68A1-5590-58A3A65A9CF2}" dt="2024-06-21T16:56:35.955" v="238" actId="20577"/>
          <ac:spMkLst>
            <pc:docMk/>
            <pc:sldMk cId="0" sldId="277"/>
            <ac:spMk id="4" creationId="{00000000-0000-0000-0000-000000000000}"/>
          </ac:spMkLst>
        </pc:spChg>
      </pc:sldChg>
      <pc:sldChg chg="del">
        <pc:chgData name="Daniel Oubre" userId="S::daniel.oubre@archsa.org::0b18249c-8300-46ec-bf88-c6919e337367" providerId="AD" clId="Web-{641EE69B-CB53-68A1-5590-58A3A65A9CF2}" dt="2024-06-21T16:38:10.804" v="7"/>
        <pc:sldMkLst>
          <pc:docMk/>
          <pc:sldMk cId="0" sldId="278"/>
        </pc:sldMkLst>
      </pc:sldChg>
      <pc:sldChg chg="del">
        <pc:chgData name="Daniel Oubre" userId="S::daniel.oubre@archsa.org::0b18249c-8300-46ec-bf88-c6919e337367" providerId="AD" clId="Web-{641EE69B-CB53-68A1-5590-58A3A65A9CF2}" dt="2024-06-21T16:36:52.617" v="0"/>
        <pc:sldMkLst>
          <pc:docMk/>
          <pc:sldMk cId="0" sldId="281"/>
        </pc:sldMkLst>
      </pc:sldChg>
      <pc:sldChg chg="del">
        <pc:chgData name="Daniel Oubre" userId="S::daniel.oubre@archsa.org::0b18249c-8300-46ec-bf88-c6919e337367" providerId="AD" clId="Web-{641EE69B-CB53-68A1-5590-58A3A65A9CF2}" dt="2024-06-21T16:51:23.597" v="163"/>
        <pc:sldMkLst>
          <pc:docMk/>
          <pc:sldMk cId="827674057" sldId="285"/>
        </pc:sldMkLst>
      </pc:sldChg>
      <pc:sldChg chg="del">
        <pc:chgData name="Daniel Oubre" userId="S::daniel.oubre@archsa.org::0b18249c-8300-46ec-bf88-c6919e337367" providerId="AD" clId="Web-{641EE69B-CB53-68A1-5590-58A3A65A9CF2}" dt="2024-06-21T16:52:55.487" v="184"/>
        <pc:sldMkLst>
          <pc:docMk/>
          <pc:sldMk cId="3166999677" sldId="286"/>
        </pc:sldMkLst>
      </pc:sldChg>
      <pc:sldChg chg="modNotes">
        <pc:chgData name="Daniel Oubre" userId="S::daniel.oubre@archsa.org::0b18249c-8300-46ec-bf88-c6919e337367" providerId="AD" clId="Web-{641EE69B-CB53-68A1-5590-58A3A65A9CF2}" dt="2024-06-21T17:01:19.235" v="332"/>
        <pc:sldMkLst>
          <pc:docMk/>
          <pc:sldMk cId="4044712089" sldId="287"/>
        </pc:sldMkLst>
      </pc:sldChg>
      <pc:sldChg chg="modSp add del replId">
        <pc:chgData name="Daniel Oubre" userId="S::daniel.oubre@archsa.org::0b18249c-8300-46ec-bf88-c6919e337367" providerId="AD" clId="Web-{641EE69B-CB53-68A1-5590-58A3A65A9CF2}" dt="2024-06-21T16:59:09.142" v="274"/>
        <pc:sldMkLst>
          <pc:docMk/>
          <pc:sldMk cId="1704715759" sldId="288"/>
        </pc:sldMkLst>
        <pc:spChg chg="mod">
          <ac:chgData name="Daniel Oubre" userId="S::daniel.oubre@archsa.org::0b18249c-8300-46ec-bf88-c6919e337367" providerId="AD" clId="Web-{641EE69B-CB53-68A1-5590-58A3A65A9CF2}" dt="2024-06-21T16:58:33.736" v="264" actId="20577"/>
          <ac:spMkLst>
            <pc:docMk/>
            <pc:sldMk cId="1704715759" sldId="288"/>
            <ac:spMk id="7" creationId="{5FCDDA62-546B-F552-70E8-9ADDD6180BCE}"/>
          </ac:spMkLst>
        </pc:spChg>
      </pc:sldChg>
      <pc:sldChg chg="del">
        <pc:chgData name="Daniel Oubre" userId="S::daniel.oubre@archsa.org::0b18249c-8300-46ec-bf88-c6919e337367" providerId="AD" clId="Web-{641EE69B-CB53-68A1-5590-58A3A65A9CF2}" dt="2024-06-21T16:38:02.476" v="6"/>
        <pc:sldMkLst>
          <pc:docMk/>
          <pc:sldMk cId="3497046671" sldId="288"/>
        </pc:sldMkLst>
      </pc:sldChg>
      <pc:sldChg chg="addSp delSp modSp add replId modNotes">
        <pc:chgData name="Daniel Oubre" userId="S::daniel.oubre@archsa.org::0b18249c-8300-46ec-bf88-c6919e337367" providerId="AD" clId="Web-{641EE69B-CB53-68A1-5590-58A3A65A9CF2}" dt="2024-06-21T17:00:56.407" v="300"/>
        <pc:sldMkLst>
          <pc:docMk/>
          <pc:sldMk cId="3699513076" sldId="289"/>
        </pc:sldMkLst>
        <pc:spChg chg="del">
          <ac:chgData name="Daniel Oubre" userId="S::daniel.oubre@archsa.org::0b18249c-8300-46ec-bf88-c6919e337367" providerId="AD" clId="Web-{641EE69B-CB53-68A1-5590-58A3A65A9CF2}" dt="2024-06-21T16:59:36.970" v="282"/>
          <ac:spMkLst>
            <pc:docMk/>
            <pc:sldMk cId="3699513076" sldId="289"/>
            <ac:spMk id="3" creationId="{00000000-0000-0000-0000-000000000000}"/>
          </ac:spMkLst>
        </pc:spChg>
        <pc:spChg chg="add mod">
          <ac:chgData name="Daniel Oubre" userId="S::daniel.oubre@archsa.org::0b18249c-8300-46ec-bf88-c6919e337367" providerId="AD" clId="Web-{641EE69B-CB53-68A1-5590-58A3A65A9CF2}" dt="2024-06-21T16:59:40.642" v="283" actId="1076"/>
          <ac:spMkLst>
            <pc:docMk/>
            <pc:sldMk cId="3699513076" sldId="289"/>
            <ac:spMk id="6" creationId="{B123F6AA-A227-1770-194B-2506E6E4DDD6}"/>
          </ac:spMkLst>
        </pc:spChg>
        <pc:spChg chg="mod">
          <ac:chgData name="Daniel Oubre" userId="S::daniel.oubre@archsa.org::0b18249c-8300-46ec-bf88-c6919e337367" providerId="AD" clId="Web-{641EE69B-CB53-68A1-5590-58A3A65A9CF2}" dt="2024-06-21T16:59:22.423" v="279" actId="20577"/>
          <ac:spMkLst>
            <pc:docMk/>
            <pc:sldMk cId="3699513076" sldId="289"/>
            <ac:spMk id="7" creationId="{5FCDDA62-546B-F552-70E8-9ADDD6180BCE}"/>
          </ac:spMkLst>
        </pc:spChg>
      </pc:sldChg>
    </pc:docChg>
  </pc:docChgLst>
  <pc:docChgLst>
    <pc:chgData name="Ademola E. Elliotte" userId="S::ademola.elliotte@archsa.org::be2de310-bee0-4b35-b408-bf37d71effa9" providerId="AD" clId="Web-{CF4F29E9-1349-1283-D1B9-E88B86F8AE08}"/>
    <pc:docChg chg="modSld sldOrd">
      <pc:chgData name="Ademola E. Elliotte" userId="S::ademola.elliotte@archsa.org::be2de310-bee0-4b35-b408-bf37d71effa9" providerId="AD" clId="Web-{CF4F29E9-1349-1283-D1B9-E88B86F8AE08}" dt="2024-05-13T19:03:21.810" v="167"/>
      <pc:docMkLst>
        <pc:docMk/>
      </pc:docMkLst>
      <pc:sldChg chg="modNotes">
        <pc:chgData name="Ademola E. Elliotte" userId="S::ademola.elliotte@archsa.org::be2de310-bee0-4b35-b408-bf37d71effa9" providerId="AD" clId="Web-{CF4F29E9-1349-1283-D1B9-E88B86F8AE08}" dt="2024-05-13T18:38:45.043" v="13"/>
        <pc:sldMkLst>
          <pc:docMk/>
          <pc:sldMk cId="0" sldId="267"/>
        </pc:sldMkLst>
      </pc:sldChg>
      <pc:sldChg chg="modNotes">
        <pc:chgData name="Ademola E. Elliotte" userId="S::ademola.elliotte@archsa.org::be2de310-bee0-4b35-b408-bf37d71effa9" providerId="AD" clId="Web-{CF4F29E9-1349-1283-D1B9-E88B86F8AE08}" dt="2024-05-13T18:54:50.158" v="81"/>
        <pc:sldMkLst>
          <pc:docMk/>
          <pc:sldMk cId="0" sldId="268"/>
        </pc:sldMkLst>
      </pc:sldChg>
      <pc:sldChg chg="ord">
        <pc:chgData name="Ademola E. Elliotte" userId="S::ademola.elliotte@archsa.org::be2de310-bee0-4b35-b408-bf37d71effa9" providerId="AD" clId="Web-{CF4F29E9-1349-1283-D1B9-E88B86F8AE08}" dt="2024-05-13T18:37:52.964" v="12"/>
        <pc:sldMkLst>
          <pc:docMk/>
          <pc:sldMk cId="0" sldId="269"/>
        </pc:sldMkLst>
      </pc:sldChg>
      <pc:sldChg chg="modNotes">
        <pc:chgData name="Ademola E. Elliotte" userId="S::ademola.elliotte@archsa.org::be2de310-bee0-4b35-b408-bf37d71effa9" providerId="AD" clId="Web-{CF4F29E9-1349-1283-D1B9-E88B86F8AE08}" dt="2024-05-13T18:49:48.901" v="45"/>
        <pc:sldMkLst>
          <pc:docMk/>
          <pc:sldMk cId="0" sldId="270"/>
        </pc:sldMkLst>
      </pc:sldChg>
      <pc:sldChg chg="modNotes">
        <pc:chgData name="Ademola E. Elliotte" userId="S::ademola.elliotte@archsa.org::be2de310-bee0-4b35-b408-bf37d71effa9" providerId="AD" clId="Web-{CF4F29E9-1349-1283-D1B9-E88B86F8AE08}" dt="2024-05-13T19:03:21.810" v="167"/>
        <pc:sldMkLst>
          <pc:docMk/>
          <pc:sldMk cId="0" sldId="271"/>
        </pc:sldMkLst>
      </pc:sldChg>
      <pc:sldChg chg="modNotes">
        <pc:chgData name="Ademola E. Elliotte" userId="S::ademola.elliotte@archsa.org::be2de310-bee0-4b35-b408-bf37d71effa9" providerId="AD" clId="Web-{CF4F29E9-1349-1283-D1B9-E88B86F8AE08}" dt="2024-05-13T18:59:52.540" v="152"/>
        <pc:sldMkLst>
          <pc:docMk/>
          <pc:sldMk cId="82767405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Gracias a todos, vamos a empezar con nuestra próxima sesión. Vamos a practicar su papel en la asistencia al párroco en la actividad de planificación pastoral de su parroquia. Para poder hacerlo, necesitamos tener una visión pastoral establecida. Puede que algunos de vosotros ya tengáis una, lo cual es estupendo. ¿Pueden levantar la mano los que ya tienen una visión pastoral en su parroquia? ¿Una declaración de misión? ¿Prioridades? ¿Objetivos? Algunos sí, otros no. No pasa nada. Si ya la tienes, esperamos que nuestras sesiones confirmen tu visión. Si no, éste será un buen comienzo.</a:t>
            </a:r>
          </a:p>
          <a:p>
            <a:endParaRPr lang="en-US" dirty="0">
              <a:cs typeface="Calibri"/>
            </a:endParaRPr>
          </a:p>
          <a:p>
            <a:r>
              <a:rPr lang="en-US" dirty="0">
                <a:cs typeface="Calibri"/>
              </a:rPr>
              <a:t>La visión pastoral de su parroquia, al igual que la visión pastoral de nuestra diócesis y de la Iglesia mundial, no sólo debe describir el lugar al que nos llama el Espíritu Santo, sino también explicar por qué hacemos lo que hacemos. Debe ser la razón de todas las decisiones que tomamos.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t>Escritura parroquial urbana</a:t>
            </a:r>
            <a:endParaRPr lang="en-US" b="1" dirty="0">
              <a:cs typeface="Calibri"/>
            </a:endParaRPr>
          </a:p>
          <a:p>
            <a:endParaRPr lang="en-US" b="1" dirty="0"/>
          </a:p>
          <a:p>
            <a:r>
              <a:rPr lang="en-US"/>
              <a:t>Si aún no lo has hecho, tómate tu tiempo para rellenar el guión de tu ministerio. Deberías ser capaz de establecer correlaciones directas entre las declaraciones de tu visión y las declaraciones de tu comunidad.</a:t>
            </a:r>
          </a:p>
          <a:p>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28331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cs typeface="Calibri"/>
              </a:rPr>
              <a:t>Rural</a:t>
            </a:r>
            <a:endParaRPr lang="en-US" dirty="0"/>
          </a:p>
          <a:p>
            <a:endParaRPr lang="en-US" dirty="0"/>
          </a:p>
          <a:p>
            <a:r>
              <a:rPr lang="en-US" dirty="0"/>
              <a:t>Si aún no lo has hecho, tómate tu tiempo para rellenar el guión de tu ministerio. Deberías ser capaz de establecer correlaciones directas entre las declaraciones de tu visión y las declaraciones de tu comunidad.</a:t>
            </a:r>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82198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Esta pregunta es un poco más sustanciosa, pero también debería permitirle soñar un poco. </a:t>
            </a:r>
          </a:p>
          <a:p>
            <a:endParaRPr lang="en-US" dirty="0"/>
          </a:p>
          <a:p>
            <a:r>
              <a:rPr lang="en-US" dirty="0"/>
              <a:t>Teniendo en cuenta las personas que acaba de identificar, he aquí la segunda pregunta:  Si su parroquia pudiera hacer todo lo posible, sin limitación de tiempo, energía o recursos, ¿cómo sería?</a:t>
            </a:r>
          </a:p>
          <a:p>
            <a:r>
              <a:rPr lang="en-US" dirty="0">
                <a:ea typeface="Calibri"/>
                <a:cs typeface="Calibri"/>
              </a:rPr>
              <a:t>Ahora bien, en el último taller que hicimos, hicimos que alguien escribiera el cielo en la tierra. Aunque esa es también una gran y deseada idea, la idea principal es hacer que sueñes sin pensar en todos los pasos que tomará llegar allí. Es fácil quedarse atascado en excusas de por qué no podemos hacer que algo suceda y bloquear el poder del Espíritu Santo. </a:t>
            </a:r>
            <a:br>
              <a:rPr lang="en-US" dirty="0">
                <a:ea typeface="Calibri"/>
                <a:cs typeface="+mn-lt"/>
              </a:rPr>
            </a:br>
            <a:r>
              <a:rPr lang="en-US" dirty="0">
                <a:ea typeface="Calibri"/>
                <a:cs typeface="Calibri"/>
              </a:rPr>
              <a:t>Pastores, sabemos que ustedes también tienen algunas ideas, así que cuento con ustedes para que nos den algunos buenos ejemplos.</a:t>
            </a:r>
          </a:p>
          <a:p>
            <a:endParaRPr lang="en-US" dirty="0"/>
          </a:p>
          <a:p>
            <a:r>
              <a:rPr lang="en-US"/>
              <a:t>Veamos en San Bonifacio... ejemplos de lo que les gustaría hacer con quienes han identificado:</a:t>
            </a:r>
          </a:p>
          <a:p>
            <a:pPr marL="171450" indent="-171450">
              <a:buFont typeface="Arial"/>
              <a:buChar char="•"/>
            </a:pPr>
            <a:r>
              <a:rPr lang="en-US"/>
              <a:t>Pastoral juvenil dinámica</a:t>
            </a:r>
          </a:p>
          <a:p>
            <a:pPr marL="171450" indent="-171450">
              <a:buFont typeface="Arial"/>
              <a:buChar char="•"/>
            </a:pPr>
            <a:r>
              <a:rPr lang="en-US"/>
              <a:t>Los jóvenes se entusiasman con la fe, invitan a sus amigos a misa y continúan su discipulado de por vida después de salir de casa.</a:t>
            </a:r>
          </a:p>
          <a:p>
            <a:pPr marL="171450" indent="-171450">
              <a:buFont typeface="Arial"/>
              <a:buChar char="•"/>
            </a:pPr>
            <a:r>
              <a:rPr lang="en-US" dirty="0"/>
              <a:t>Todas las edades se sienten acogidas e integradas </a:t>
            </a:r>
          </a:p>
          <a:p>
            <a:pPr marL="171450" indent="-171450">
              <a:buFont typeface="Arial"/>
              <a:buChar char="•"/>
            </a:pPr>
            <a:r>
              <a:rPr lang="en-US"/>
              <a:t>Se acoge y celebra la diversidad parroquial entre generaciones, culturas y lenguas.</a:t>
            </a:r>
            <a:endParaRPr lang="en-US">
              <a:ea typeface="Calibri"/>
              <a:cs typeface="Calibri"/>
            </a:endParaRPr>
          </a:p>
          <a:p>
            <a:pPr marL="171450" indent="-171450">
              <a:buFont typeface="Arial"/>
              <a:buChar char="•"/>
            </a:pPr>
            <a:r>
              <a:rPr lang="en-US"/>
              <a:t>Los ministerios parroquiales existentes están integrados y prosperan en la comunidad</a:t>
            </a:r>
            <a:endParaRPr lang="en-US" dirty="0"/>
          </a:p>
          <a:p>
            <a:pPr marL="171450" indent="-171450">
              <a:buFont typeface="Arial"/>
              <a:buChar char="•"/>
            </a:pPr>
            <a:r>
              <a:rPr lang="en-US" dirty="0"/>
              <a:t>La fe se extiende más allá de la parroquia </a:t>
            </a:r>
            <a:endParaRPr lang="en-US"/>
          </a:p>
          <a:p>
            <a:pPr marL="171450" indent="-171450">
              <a:buFont typeface="Arial"/>
              <a:buChar char="•"/>
            </a:pPr>
            <a:r>
              <a:rPr lang="en-US"/>
              <a:t>Clases de RICA en línea para agricultores y camioneros</a:t>
            </a:r>
          </a:p>
          <a:p>
            <a:pPr marL="171450" indent="-171450">
              <a:buFont typeface="Arial"/>
              <a:buChar char="•"/>
            </a:pPr>
            <a:r>
              <a:rPr lang="en-US"/>
              <a:t>Un vibrante ministerio de evangelización</a:t>
            </a:r>
          </a:p>
          <a:p>
            <a:pPr marL="171450" indent="-171450">
              <a:buFont typeface="Arial"/>
              <a:buChar char="•"/>
            </a:pPr>
            <a:r>
              <a:rPr lang="en-US"/>
              <a:t>Las distintas confesiones colaboran y se comunican periódicamente para abordar los problemas de la comunidad.</a:t>
            </a:r>
            <a:endParaRPr lang="en-US">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cs typeface="Calibri"/>
            </a:endParaRPr>
          </a:p>
          <a:p>
            <a:r>
              <a:rPr lang="en-US"/>
              <a:t>Tenga en cuenta que su visión debe reflejar la realidad de a quién sirve su parroquia y qué es factible y realista. Ahora es su turno. </a:t>
            </a:r>
            <a:endParaRPr lang="en-US">
              <a:ea typeface="Calibri"/>
              <a:cs typeface="Calibri"/>
            </a:endParaRPr>
          </a:p>
          <a:p>
            <a:r>
              <a:rPr lang="en-US" dirty="0"/>
              <a:t>Si su parroquia pudiera hacer todo lo posible, sin limitación de tiempo, energía o recursos, ¿cómo sería?</a:t>
            </a:r>
          </a:p>
          <a:p>
            <a:pPr marL="1492250" indent="-497205">
              <a:buFont typeface="Arial"/>
              <a:buChar char="•"/>
            </a:pP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7304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t>Escritura parroquial urbana</a:t>
            </a:r>
            <a:endParaRPr lang="en-US" b="1" dirty="0">
              <a:cs typeface="Calibri"/>
            </a:endParaRPr>
          </a:p>
          <a:p>
            <a:endParaRPr lang="en-US" b="1" dirty="0"/>
          </a:p>
          <a:p>
            <a:r>
              <a:rPr lang="en-US"/>
              <a:t>Si aún no lo has hecho, tómate tu tiempo para rellenar el guión de tu ministerio. Deberías ser capaz de establecer correlaciones directas entre las declaraciones de tu visión y las declaraciones de tu comunidad.</a:t>
            </a:r>
          </a:p>
          <a:p>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412281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cs typeface="Calibri"/>
              </a:rPr>
              <a:t>Rural</a:t>
            </a:r>
            <a:endParaRPr lang="en-US" dirty="0"/>
          </a:p>
          <a:p>
            <a:endParaRPr lang="en-US" dirty="0"/>
          </a:p>
          <a:p>
            <a:r>
              <a:rPr lang="en-US" dirty="0"/>
              <a:t>Si aún no lo has hecho, tómate tu tiempo para rellenar el guión de tu ministerio. Deberías ser capaz de establecer correlaciones directas entre las declaraciones de tu visión y las declaraciones de tu comunidad.</a:t>
            </a:r>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94346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Gracias a todos por participar en este breve ejercicio para iniciar el proceso de visión. El objetivo de esta sesión era aclarar a quién sirve su parroquia y las posibilidades de lo que podrían hacer si tuvieran recursos ilimitados, tiempo, etc. A veces necesitamos un poco de ayuda para ver más allá de los desafíos diarios y hacer espacio para que el Espíritu Santo se mueva. </a:t>
            </a:r>
          </a:p>
          <a:p>
            <a:endParaRPr lang="en-US" dirty="0"/>
          </a:p>
          <a:p>
            <a:r>
              <a:rPr lang="en-US" dirty="0"/>
              <a:t>El siguiente paso sería que todos reflexionaran en oración sobre hacia dónde les llama esta información para moverse, crecer o actuar. Terminar la declaración de visión. Crear una breve declaración de misión. </a:t>
            </a:r>
            <a:endParaRPr lang="en-US" dirty="0">
              <a:ea typeface="Calibri"/>
              <a:cs typeface="Calibri"/>
            </a:endParaRPr>
          </a:p>
          <a:p>
            <a:r>
              <a:rPr lang="en-US" dirty="0"/>
              <a:t>¿Cuál podría ser su visión basándose en quién está en su comunidad y quién asiste a su parroquia? ¿Cómo será su parroquia específicamente discípulos misioneros y glorificarán a Cristo con sus vidas?</a:t>
            </a:r>
            <a:endParaRPr lang="en-US" dirty="0">
              <a:ea typeface="Calibri"/>
              <a:cs typeface="Calibri"/>
            </a:endParaRPr>
          </a:p>
          <a:p>
            <a:endParaRPr lang="en-US"/>
          </a:p>
          <a:p>
            <a:r>
              <a:rPr lang="en-US" dirty="0"/>
              <a:t>Nos quedan uno o dos minutos; ¿alguien quiere compartir una conclusión importante?</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Como se menciono al principio del dia, su vision pastoral como parroquia debe fluir de la vision pastoral de la Arquidiocesis, asi como la vision de la Arquidiocesis debe fluir de la vision de la Conferencia Catolica de Obispos de los Estados Unidos y del Vaticano. Así que voy a darles una visión general de los últimos 14 años y de cómo ha moldeado y formado nuestra visión pastoral para la diócesis.</a:t>
            </a:r>
            <a:endParaRPr lang="en-US">
              <a:cs typeface="Calibri"/>
            </a:endParaRPr>
          </a:p>
          <a:p>
            <a:endParaRPr lang="en-US"/>
          </a:p>
          <a:p>
            <a:r>
              <a:rPr lang="en-US" dirty="0"/>
              <a:t>Cuando el arzobispo llegó, en lugar de crear su propio plan sobre lo que quería hacer con la archidiócesis, llevó a cabo una investigación en los 19 condados. Visitó todas las comunidades parroquiales, entonces 176 parroquias y misiones, y celebró 25 sesiones de escucha. A continuación, reunió a su equipo directivo y a algunos expertos en función de sus dones, puntos fuertes y experiencias para reflexionar sobre los resultados. De esos hallazgos surgió lo que tenemos como parte de nuestra visión mutuamente compartida: nuestro propósito sagrado, nuestras prioridades pastorales y valores fundamentales, que fueron proclamados en Pentecostés en 2013.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Esta es nuestra visión pastoral: La Arquidiócesis de San Antonio existe para hacer discípulos y misioneros de Jesucristo que se preparen para la promesa de la Vida Eterna. </a:t>
            </a:r>
          </a:p>
          <a:p>
            <a:endParaRPr lang="en-US" dirty="0"/>
          </a:p>
          <a:p>
            <a:r>
              <a:rPr lang="en-US" dirty="0"/>
              <a:t>Todo lo que hacemos como diócesis, cada celebración, cada liturgia, cada evento, cada decisión tiene este propósito como fundamento. También nos recuerda la gran comisión que Jesús nos dio al final del Evangelio de Mateo, que es cómo debemos vivir nuestra vida cotidiana. Había 3 áreas específicas en las que queríamos vivir nuestro propósito sagrado. Fueron repetidamente evidentes en cada decanato y se identificaron durante la investigación de los Arzobispos. </a:t>
            </a:r>
            <a:endParaRPr lang="en-US" dirty="0">
              <a:ea typeface="Calibri"/>
              <a:cs typeface="Calibri"/>
            </a:endParaRPr>
          </a:p>
          <a:p>
            <a:endParaRPr lang="en-US" dirty="0">
              <a:cs typeface="Calibri"/>
            </a:endParaRPr>
          </a:p>
          <a:p>
            <a:r>
              <a:rPr lang="en-US" dirty="0"/>
              <a:t>Se trataba de la Nueva Evangelización, la Catequesis y la Formación en la Fe, y los Jóvenes y Jóvenes Adultos.</a:t>
            </a:r>
            <a:endParaRPr lang="en-US" dirty="0">
              <a:ea typeface="Calibri"/>
              <a:cs typeface="Calibri"/>
            </a:endParaRPr>
          </a:p>
          <a:p>
            <a:r>
              <a:rPr lang="en-US" dirty="0"/>
              <a:t> </a:t>
            </a:r>
          </a:p>
          <a:p>
            <a:r>
              <a:rPr lang="en-US" dirty="0"/>
              <a:t>Tras su proclamación en 2013, durante los siguientes 8 años la diócesis recomendó a las parroquias hacer lo mismo: mirar su realidad parroquial individual y crear objetivos basados en las 3 prioridades pastorales que se englobaban en estas tres áreas.  Alguien aquí recuerda ese proceso o participó en él?</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En 2021, el Papa Francisco convocó a toda la Iglesia a participar en el sínodo sobre la sinodalidad. Se invitó a todos a escucharse unos a otros para oír los impulsos del Espíritu Santo y discernir los próximos pasos en el camino juntos.  El Papa estaba </a:t>
            </a:r>
            <a:r>
              <a:rPr lang="en-US" i="1" dirty="0"/>
              <a:t>investigando </a:t>
            </a:r>
            <a:r>
              <a:rPr lang="en-US" dirty="0"/>
              <a:t>y </a:t>
            </a:r>
            <a:r>
              <a:rPr lang="en-US" i="1" dirty="0"/>
              <a:t>reflexionando </a:t>
            </a:r>
            <a:r>
              <a:rPr lang="en-US" dirty="0"/>
              <a:t>sobre las respuestas que se estaban dando en todo el mundo, y </a:t>
            </a:r>
            <a:r>
              <a:rPr lang="en-US" i="1" dirty="0"/>
              <a:t>pidiendo </a:t>
            </a:r>
            <a:r>
              <a:rPr lang="en-US" dirty="0"/>
              <a:t>que el resto de la Iglesia siguiera su ejemplo. Se pidió a cada parroquia de la diócesis que designara a un representante sinodal o a un equipo para dirigir sesiones de escucha organizadas y debatir dos cuestiones fundamentales. Se pidió a las parroquias que presentaran sus conclusiones a la archidiócesis, que las remitió al Vaticano, pero también que reflexionaran sobre el contenido recogido durante las conversaciones. El sínodo sobre la sinodalidad concluirá el próximo mes de octubre.</a:t>
            </a:r>
          </a:p>
          <a:p>
            <a:endParaRPr lang="en-US"/>
          </a:p>
          <a:p>
            <a:r>
              <a:rPr lang="en-US" dirty="0"/>
              <a:t>En 2022, la Conferencia Episcopal de EE.UU. hizo un llamamiento para un renacimiento eucarístico nacional, una necesidad de impulsar nuestra creencia en la presencia de Jesús en la Eucaristía; una recomendación después de reflexionar sobre algunos datos muy preocupantes. </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Según una encuesta realizada en febrero de 2019, el 69% de los católicos no cree en la Verdadera Presencia de Jesús en la Eucaristía. Creen que es un símbolo. Solo el 28% de esos católicos cree en la enseñanza de la Iglesia sobre la transubstanciación. Transubstanciación - el término para cuando el pan y el vino se transforman en el cuerpo y la sangre de Cristo, mientras que visiblemente siguen siendo los mismos. </a:t>
            </a:r>
          </a:p>
          <a:p>
            <a:endParaRPr lang="en-US"/>
          </a:p>
          <a:p>
            <a:r>
              <a:rPr lang="en-US" dirty="0"/>
              <a:t>Más aún, más del 30% de los católicos no han vuelto a los bancos después de la pandemia y, en la última década, más del 40% de los millennials se identifican ahora como "no afiliados" a ninguna religión, no tienen... ninguna. Muchos jóvenes católicos consideran que la fe es irrelevante para el sentido de sus vidas y sus retos.</a:t>
            </a:r>
            <a:endParaRPr lang="en-US" dirty="0">
              <a:ea typeface="Calibri"/>
              <a:cs typeface="Calibri"/>
            </a:endParaRPr>
          </a:p>
          <a:p>
            <a:endParaRPr lang="en-US"/>
          </a:p>
          <a:p>
            <a:r>
              <a:rPr lang="en-US" dirty="0"/>
              <a:t>Estos son algunos hechos inquietantes fruto de la investigación. A raíz de ello, la Conferencia Episcopal de EE.UU. hizo un llamamiento en favor de un renacimiento eucarístico.</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El Renacimiento Eucarístico Nacional fue un plan de 3 años diseñado para hacer 4 cosas principales: revigorizar nuestras liturgias, formar a las personas, ayudarlas a tener un encuentro con el Señor en la Eucaristía, y luego enviarlas a evangelizar como discípulos misioneros. En toda la archidiócesis, las parroquias celebraron misas de enseñanza, charlas sobre la Eucaristía en la Misión de Adviento y, cuando celebramos la Asamblea el año pasado, pedimos a las parroquias que organizaran un evento el viernes por la noche centrado en la Eucaristía.</a:t>
            </a:r>
          </a:p>
          <a:p>
            <a:endParaRPr lang="en-US" dirty="0">
              <a:ea typeface="Calibri"/>
              <a:cs typeface="Calibri"/>
            </a:endParaRPr>
          </a:p>
          <a:p>
            <a:r>
              <a:rPr lang="en-US" b="1" i="1" dirty="0">
                <a:ea typeface="Calibri"/>
                <a:cs typeface="Calibri"/>
              </a:rPr>
              <a:t>¿Alguien quiere compartir lo que hizo su parroquia el año pasado?</a:t>
            </a:r>
            <a:endParaRPr lang="en-US" dirty="0">
              <a:ea typeface="Calibri"/>
              <a:cs typeface="Calibri"/>
            </a:endParaRPr>
          </a:p>
          <a:p>
            <a:endParaRPr lang="en-US"/>
          </a:p>
          <a:p>
            <a:r>
              <a:rPr lang="en-US" dirty="0"/>
              <a:t>Aunque el Avivamiento Eucarístico Nacional y el Sínodo sobre la Sinodalidad tienen un final anunciado, nuestra diócesis tiene previsto seguir viviendo en este espíritu, ya que lo hemos adoptado como nuestra forma de ser. No es la última vez que oiréis hablar de estas cosas. Hemos hablado antes de que, como Consejo Pastoral, sois una estructura sinodal, un cuerpo sinodal. </a:t>
            </a:r>
          </a:p>
          <a:p>
            <a:endParaRPr lang="en-US" dirty="0"/>
          </a:p>
          <a:p>
            <a:r>
              <a:rPr lang="en-US" dirty="0"/>
              <a:t>De cara al futuro, este año celebraremos nuestro 150 aniversario como diócesis, el año que viene será el año del Jubileo de nuestra Iglesia mundial, y al año siguiente celebraremos el 125 aniversario de nuestra designación como archidiócesis. Así que en los próximos dos años veremos cosas en consonancia con estos acontecimientos.</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Espero que hayan podido escuchar cómo nuestra iglesia local está conectada con la iglesia nacional y la iglesia global, cómo la visión fluye desde la iglesia global hasta nuestra iglesia local, y cómo en múltiples etapas nos hemos involucrado en este proceso del que hablamos antes: investigar, reflexionar y recomendar.</a:t>
            </a:r>
          </a:p>
          <a:p>
            <a:endParaRPr lang="en-US" dirty="0"/>
          </a:p>
          <a:p>
            <a:r>
              <a:rPr lang="en-US" dirty="0"/>
              <a:t>¿Alguna pregunta? Ahora que ya conoce la visión pastoral de la Archidiócesis, empecemos a hablar de su visión como parroquia. De la misma manera que nuestro propósito sagrado como arquidiócesis es hacer discípulos misioneros, ese es el mismo propósito que tienen todas las iglesias que se han establecido. Esa es la gran comisión que se nos ha dado. Esa es la razón por la que en el guión de su parroquia, su propósito ya está rellenado para usted. Todos tenemos el mismo propósito sagrado. Todos estamos llamados a hacer discípulos misioneros. La forma en que cada comunidad parroquial está llamada a cumplir esa gran comisión es única. No hay dos parroquias iguales, no hay dos comunidades iguales, y por lo tanto la forma en que cumplen la gran comisión tampoco va a ser igual.</a:t>
            </a:r>
            <a:endParaRPr lang="en-US" dirty="0">
              <a:ea typeface="Calibri"/>
              <a:cs typeface="Calibri"/>
            </a:endParaRPr>
          </a:p>
          <a:p>
            <a:endParaRPr lang="en-US"/>
          </a:p>
          <a:p>
            <a:r>
              <a:rPr lang="en-US" dirty="0"/>
              <a:t>Así que hoy no vamos a tener tiempo para que elabores tu propia declaración de visión. En su lugar, lo que vamos a hacer es construir el marco para su visión pastoral. El primer paso para ello es discernir a quién está llamada a servir su parroquia. ¿Por qué identificar a quién sirve su parroquia? Porque basa nuestra visión en la realidad de nuestra parroquia. Identificar a QUIÉN estamos llamados a servir nos permitirá discernir mejor una visión y planificar CÓMO estamos llamados a servirles. Nos permite soñar mejor. Al igual que el Arzobispo llevó a cabo 25 sesiones de escucha para identificar las áreas de necesidad en la diócesis, su consejo tendrá la oportunidad de reflexionar e identificar a las personas y las necesidades en su comunidad parroquial específica.  Una visión parroquial proporciona una mejor dirección y un marco para hacer realidad los objetivos y propósitos de su parroquia. Proverbios 29:18 dice que sin visión el pueblo se dispersa, pero feliz es el que sigue la instrucción.</a:t>
            </a:r>
            <a:endParaRPr lang="en-US" dirty="0">
              <a:ea typeface="Calibri"/>
              <a:cs typeface="Calibri"/>
            </a:endParaRPr>
          </a:p>
          <a:p>
            <a:endParaRPr lang="en-US"/>
          </a:p>
          <a:p>
            <a:r>
              <a:rPr lang="en-US" dirty="0"/>
              <a:t>De nuevo, algunos de ustedes ya tienen una visión, ¡lo cual es estupendo! El ejercicio que vamos a realizar a continuación nos ayudará a evaluar si la visión de su parroquia sigue siendo pertinente o si es necesario modificarla. </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ea typeface="Calibri"/>
                <a:cs typeface="Calibri"/>
              </a:rPr>
              <a:t>De nuevo, voy a invitar a Ademola a que nos guíe en este ejercicio.</a:t>
            </a:r>
          </a:p>
          <a:p>
            <a:endParaRPr lang="en-US" dirty="0"/>
          </a:p>
          <a:p>
            <a:r>
              <a:rPr lang="en-US" dirty="0"/>
              <a:t>Vamos a utilizar el mismo proceso que utilizamos la última vez. Les daré 2 minutos para la reflexión individual, daremos la vuelta a la mesa y daremos a todos la oportunidad de compartir, volveremos a dar la vuelta y daremos a todos la oportunidad de responder, y luego abriremos el debate. Haremos lo mismo con cada pregunta.</a:t>
            </a:r>
            <a:endParaRPr lang="en-US" dirty="0">
              <a:cs typeface="Calibri"/>
            </a:endParaRPr>
          </a:p>
          <a:p>
            <a:endParaRPr lang="en-US" dirty="0">
              <a:ea typeface="Calibri"/>
              <a:cs typeface="Calibri"/>
            </a:endParaRPr>
          </a:p>
          <a:p>
            <a:r>
              <a:rPr lang="en-US" dirty="0">
                <a:ea typeface="Calibri"/>
                <a:cs typeface="Calibri"/>
              </a:rPr>
              <a:t>Mientras realizamos este ejercicio, quiero que tengas en cuenta algunos puntos clave al centrarte en tu comunidad parroquial. </a:t>
            </a:r>
            <a:endParaRPr lang="en-US" dirty="0"/>
          </a:p>
          <a:p>
            <a:endParaRPr lang="en-US" dirty="0"/>
          </a:p>
          <a:p>
            <a:r>
              <a:rPr lang="en-US" dirty="0"/>
              <a:t>Como consejo pastoral, el párroco puede querer consultarle para investigar una petición específica que tenga. Su experiencia con otros miembros de la comunidad, grupos ministeriales específicos, su participación tanto dentro como fuera de la parroquia, le ayudarán a reflexionar en oración sobre la mejor manera de ofrecerle una recomendación. Mientras te centras en las cuestiones que vamos a tratar, quiero que consideres las siguientes preguntas. </a:t>
            </a:r>
            <a:endParaRPr lang="en-US" dirty="0">
              <a:ea typeface="Calibri"/>
              <a:cs typeface="Calibri"/>
            </a:endParaRPr>
          </a:p>
          <a:p>
            <a:endParaRPr lang="en-US" dirty="0"/>
          </a:p>
          <a:p>
            <a:r>
              <a:rPr lang="en-US" dirty="0"/>
              <a:t>*lee las 3 preguntas*</a:t>
            </a:r>
            <a:endParaRPr lang="en-US" dirty="0">
              <a:ea typeface="Calibri"/>
              <a:cs typeface="Calibri"/>
            </a:endParaRPr>
          </a:p>
          <a:p>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Así que primera pregunta: ¿A quién sirve su parroquia?</a:t>
            </a:r>
          </a:p>
          <a:p>
            <a:endParaRPr lang="en-US"/>
          </a:p>
          <a:p>
            <a:r>
              <a:rPr lang="en-US" dirty="0">
                <a:ea typeface="Calibri"/>
                <a:cs typeface="Calibri"/>
              </a:rPr>
              <a:t>Tu primera tentación puede ser poner "todo el mundo". Y lo que eso supone, ¡no es una buena respuesta! Realmente quiero que describas tu definición de "todo el mundo". ¿Hasta qué punto conoces a tu comunidad? </a:t>
            </a:r>
            <a:endParaRPr lang="en-US" dirty="0"/>
          </a:p>
          <a:p>
            <a:endParaRPr lang="en-US" dirty="0"/>
          </a:p>
          <a:p>
            <a:r>
              <a:rPr lang="en-US" dirty="0"/>
              <a:t>¿Cómo los clasificaría?  ¿Qué sabe de ellos?</a:t>
            </a:r>
            <a:endParaRPr lang="en-US" dirty="0">
              <a:ea typeface="Calibri"/>
              <a:cs typeface="Calibri"/>
            </a:endParaRPr>
          </a:p>
          <a:p>
            <a:pPr marL="171450" indent="-171450">
              <a:buFont typeface="Arial"/>
              <a:buChar char="•"/>
            </a:pPr>
            <a:r>
              <a:rPr lang="en-US" dirty="0"/>
              <a:t>¿Cuáles son algunas de las profesiones de su comunidad parroquial?</a:t>
            </a:r>
            <a:endParaRPr lang="en-US" dirty="0">
              <a:ea typeface="Calibri"/>
              <a:cs typeface="Calibri"/>
            </a:endParaRPr>
          </a:p>
          <a:p>
            <a:pPr marL="171450" indent="-171450">
              <a:buFont typeface="Arial"/>
              <a:buChar char="•"/>
            </a:pPr>
            <a:r>
              <a:rPr lang="en-US" dirty="0"/>
              <a:t>¿Son empresarios, profesores, estudiantes universitarios? ¿Son padres? ¿ancianos o nidos vacíos? </a:t>
            </a:r>
            <a:endParaRPr lang="en-US" dirty="0">
              <a:ea typeface="Calibri"/>
              <a:cs typeface="Calibri"/>
            </a:endParaRPr>
          </a:p>
          <a:p>
            <a:pPr marL="171450" indent="-171450">
              <a:buFont typeface="Arial"/>
              <a:buChar char="•"/>
            </a:pPr>
            <a:r>
              <a:rPr lang="en-US" dirty="0"/>
              <a:t>¿Cuáles son algunos de los grupos ministeriales especializados de su parroquia? </a:t>
            </a:r>
            <a:endParaRPr lang="en-US" dirty="0">
              <a:ea typeface="Calibri"/>
              <a:cs typeface="Calibri"/>
            </a:endParaRPr>
          </a:p>
          <a:p>
            <a:pPr marL="171450" indent="-171450">
              <a:buFont typeface="Arial"/>
              <a:buChar char="•"/>
            </a:pPr>
            <a:r>
              <a:rPr lang="en-US" dirty="0"/>
              <a:t>¿Cómo describiría la composición cultural de su parroquia?</a:t>
            </a:r>
            <a:endParaRPr lang="en-US" dirty="0">
              <a:ea typeface="Calibri"/>
              <a:cs typeface="Calibri"/>
            </a:endParaRPr>
          </a:p>
          <a:p>
            <a:pPr marL="171450" indent="-171450">
              <a:buFont typeface="Arial"/>
              <a:buChar char="•"/>
            </a:pPr>
            <a:r>
              <a:rPr lang="en-US" dirty="0"/>
              <a:t>¿Quiénes son algunos de los grupos sociales que destacan en la comunidad? </a:t>
            </a:r>
            <a:endParaRPr lang="en-US" dirty="0">
              <a:ea typeface="Calibri"/>
              <a:cs typeface="Calibri"/>
            </a:endParaRPr>
          </a:p>
          <a:p>
            <a:pPr marL="171450" indent="-171450">
              <a:buFont typeface="Arial"/>
              <a:buChar char="•"/>
            </a:pPr>
            <a:r>
              <a:rPr lang="en-US" dirty="0"/>
              <a:t>¿Qué comercios hay en los alrededores de su parroquia? ¿Hay alguna escuela? ¿Una cárcel? ¿Un hospital? ¿Una residencia de ancianos?</a:t>
            </a:r>
            <a:endParaRPr lang="en-US" dirty="0">
              <a:ea typeface="Calibri"/>
              <a:cs typeface="Calibri"/>
            </a:endParaRPr>
          </a:p>
          <a:p>
            <a:pPr marL="171450" indent="-171450">
              <a:buFont typeface="Arial"/>
              <a:buChar char="•"/>
            </a:pPr>
            <a:r>
              <a:rPr lang="en-US" dirty="0"/>
              <a:t>¿Está usted en un barrio o cerca de un complejo de apartamentos? ¿Vive su comunidad parroquial dentro de los límites de la parroquia?</a:t>
            </a:r>
            <a:endParaRPr lang="en-US" dirty="0">
              <a:ea typeface="Calibri"/>
              <a:cs typeface="Calibri"/>
            </a:endParaRPr>
          </a:p>
          <a:p>
            <a:endParaRPr lang="en-US" dirty="0">
              <a:ea typeface="Calibri"/>
              <a:cs typeface="Calibri"/>
            </a:endParaRPr>
          </a:p>
          <a:p>
            <a:r>
              <a:rPr lang="en-US" dirty="0"/>
              <a:t>Recuerde que su parroquia también es responsable de TODAS las almas que se encuentran dentro de los límites de la parroquia.</a:t>
            </a:r>
            <a:endParaRPr lang="en-US" dirty="0">
              <a:cs typeface="Calibri"/>
            </a:endParaRPr>
          </a:p>
          <a:p>
            <a:endParaRPr lang="en-US" dirty="0"/>
          </a:p>
          <a:p>
            <a:r>
              <a:rPr lang="en-US" dirty="0"/>
              <a:t>Piensa en quiénes son.</a:t>
            </a:r>
            <a:endParaRPr lang="en-US" dirty="0">
              <a:cs typeface="Calibri"/>
            </a:endParaRPr>
          </a:p>
          <a:p>
            <a:endParaRPr lang="en-US"/>
          </a:p>
          <a:p>
            <a:r>
              <a:rPr lang="en-US" dirty="0"/>
              <a:t>Para ayudarle con esta pregunta, veamos nuestra parroquia de ejemplo, San Bonifacio. Ellos sirven:</a:t>
            </a:r>
            <a:endParaRPr lang="en-US" dirty="0">
              <a:cs typeface="Calibri"/>
            </a:endParaRPr>
          </a:p>
          <a:p>
            <a:pPr marL="577850" indent="-497205">
              <a:buFont typeface="Arial"/>
              <a:buChar char="•"/>
            </a:pPr>
            <a:r>
              <a:rPr lang="en-US" dirty="0"/>
              <a:t>Agricultores, ganaderos, camioneros, empresarios y educadores</a:t>
            </a:r>
            <a:endParaRPr lang="en-US" dirty="0">
              <a:ea typeface="Calibri"/>
              <a:cs typeface="Calibri"/>
            </a:endParaRPr>
          </a:p>
          <a:p>
            <a:pPr marL="577850" indent="-497205">
              <a:buFont typeface="Arial"/>
              <a:buChar char="•"/>
            </a:pPr>
            <a:r>
              <a:rPr lang="en-US" dirty="0"/>
              <a:t>Mezcla equilibrada de familias anglosajonas e hispanas con más de tres hijos.</a:t>
            </a:r>
            <a:endParaRPr lang="en-US" dirty="0">
              <a:ea typeface="Calibri"/>
              <a:cs typeface="Calibri"/>
            </a:endParaRPr>
          </a:p>
          <a:p>
            <a:pPr marL="577850" indent="-497205">
              <a:buFont typeface="Arial"/>
              <a:buChar char="•"/>
            </a:pPr>
            <a:r>
              <a:rPr lang="en-US" dirty="0"/>
              <a:t>Crece la población hispanohablante</a:t>
            </a:r>
            <a:endParaRPr lang="en-US" dirty="0">
              <a:ea typeface="Calibri"/>
              <a:cs typeface="Calibri"/>
            </a:endParaRPr>
          </a:p>
          <a:p>
            <a:pPr marL="577850" indent="-497205">
              <a:buFont typeface="Arial"/>
              <a:buChar char="•"/>
            </a:pPr>
            <a:r>
              <a:rPr lang="en-US"/>
              <a:t>Diversas confesiones cristianas</a:t>
            </a:r>
            <a:endParaRPr lang="en-US">
              <a:cs typeface="Calibri"/>
            </a:endParaRPr>
          </a:p>
          <a:p>
            <a:pPr marL="577850" indent="-497205">
              <a:buFont typeface="Arial"/>
              <a:buChar char="•"/>
            </a:pPr>
            <a:r>
              <a:rPr lang="en-US"/>
              <a:t>Población desplazada de tamaño medio</a:t>
            </a:r>
            <a:endParaRPr lang="en-US">
              <a:cs typeface="Calibri"/>
            </a:endParaRPr>
          </a:p>
          <a:p>
            <a:pPr marL="577850" indent="-497205">
              <a:buFont typeface="Arial"/>
              <a:buChar char="•"/>
            </a:pPr>
            <a:r>
              <a:rPr lang="en-US"/>
              <a:t>Nuevas subdivisiones para las familias entrantes</a:t>
            </a:r>
            <a:endParaRPr lang="en-US">
              <a:cs typeface="Calibri"/>
            </a:endParaRPr>
          </a:p>
          <a:p>
            <a:pPr marL="577850" indent="-497205">
              <a:buFont typeface="Arial"/>
              <a:buChar char="•"/>
            </a:pPr>
            <a:r>
              <a:rPr lang="en-US"/>
              <a:t>Los jóvenes y los jóvenes en prácticas suelen marcharse para </a:t>
            </a:r>
            <a:r>
              <a:rPr lang="en-US" err="1"/>
              <a:t>cursar estudios superiores </a:t>
            </a:r>
            <a:r>
              <a:rPr lang="en-US"/>
              <a:t>o buscar trabajo.</a:t>
            </a:r>
            <a:endParaRPr lang="en-US">
              <a:cs typeface="Calibri"/>
            </a:endParaRPr>
          </a:p>
          <a:p>
            <a:pPr marL="577850" indent="-497205">
              <a:buFont typeface="Arial"/>
              <a:buChar char="•"/>
            </a:pPr>
            <a:r>
              <a:rPr lang="en-US"/>
              <a:t>Aficionados al atletismo, la FFA y el rodeo</a:t>
            </a:r>
            <a:endParaRPr lang="en-US">
              <a:cs typeface="Calibri"/>
            </a:endParaRPr>
          </a:p>
          <a:p>
            <a:pPr marL="577850" indent="-497205">
              <a:buFont typeface="Arial"/>
              <a:buChar char="•"/>
            </a:pPr>
            <a:r>
              <a:rPr lang="en-US"/>
              <a:t>Amplia población de la tercera edad</a:t>
            </a:r>
            <a:endParaRPr lang="en-US">
              <a:cs typeface="Calibri"/>
            </a:endParaRPr>
          </a:p>
          <a:p>
            <a:pPr marL="1492250" lvl="2" indent="-497205">
              <a:buFont typeface="Arial,Sans-Serif"/>
              <a:buChar char="⚬"/>
            </a:pPr>
            <a:endParaRPr lang="en-US" dirty="0">
              <a:ea typeface="Calibri"/>
              <a:cs typeface="Calibri"/>
            </a:endParaRPr>
          </a:p>
          <a:p>
            <a:r>
              <a:rPr lang="en-US" dirty="0"/>
              <a:t>Ahora vamos a tomarnos un tiempo para reflexionar individualmente y escribir nuestras notas. Póngalas en el lado "Quién" de su papel grande. </a:t>
            </a:r>
            <a:r>
              <a:rPr lang="en-US" b="1" dirty="0"/>
              <a:t>Dedica un tiempo a la reflexión personal.</a:t>
            </a:r>
            <a:endParaRPr lang="en-US" b="1" dirty="0">
              <a:ea typeface="Calibri"/>
              <a:cs typeface="Calibri"/>
            </a:endParaRPr>
          </a:p>
          <a:p>
            <a:endParaRPr lang="en-US" dirty="0"/>
          </a:p>
          <a:p>
            <a:r>
              <a:rPr lang="en-US" dirty="0"/>
              <a:t>Hablen de a quién sirve su parroquia. Recuerden incluir a todos en la discusión y luego pregúntense, ¿están TODOS representados? </a:t>
            </a:r>
          </a:p>
          <a:p>
            <a:endParaRPr lang="en-US" dirty="0"/>
          </a:p>
          <a:p>
            <a:r>
              <a:rPr lang="en-US" dirty="0"/>
              <a:t>Cuando todos estén representados, coloca las notas adhesivas en el lado correcto del papel.</a:t>
            </a:r>
          </a:p>
          <a:p>
            <a:endParaRPr lang="en-US" dirty="0"/>
          </a:p>
          <a:p>
            <a:r>
              <a:rPr lang="en-US" dirty="0"/>
              <a:t>En el futuro, cuando su parroquia cree programas o tome decisiones, tendrá un reflejo exacto de quién se verá afectado.</a:t>
            </a:r>
            <a:endParaRPr lang="en-US" dirty="0">
              <a:cs typeface="Calibri"/>
            </a:endParaRPr>
          </a:p>
          <a:p>
            <a:pPr marL="1492250" indent="-497205">
              <a:buFont typeface="Arial"/>
              <a:buChar char="•"/>
            </a:pP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6515" y="3913220"/>
            <a:ext cx="10074970"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VISIÓN PASTORAL</a:t>
            </a:r>
          </a:p>
        </p:txBody>
      </p:sp>
      <p:sp>
        <p:nvSpPr>
          <p:cNvPr id="3" name="TextBox 3"/>
          <p:cNvSpPr txBox="1"/>
          <p:nvPr/>
        </p:nvSpPr>
        <p:spPr>
          <a:xfrm>
            <a:off x="5406845" y="6005075"/>
            <a:ext cx="7474309" cy="405765"/>
          </a:xfrm>
          <a:prstGeom prst="rect">
            <a:avLst/>
          </a:prstGeom>
        </p:spPr>
        <p:txBody>
          <a:bodyPr lIns="0" tIns="0" rIns="0" bIns="0" rtlCol="0" anchor="t">
            <a:spAutoFit/>
          </a:bodyPr>
          <a:lstStyle/>
          <a:p>
            <a:pPr algn="ctr">
              <a:lnSpc>
                <a:spcPts val="3359"/>
              </a:lnSpc>
            </a:pPr>
            <a:r>
              <a:rPr lang="en-US" sz="2400" spc="480">
                <a:solidFill>
                  <a:srgbClr val="534741"/>
                </a:solidFill>
                <a:latin typeface="Cabin Bold"/>
              </a:rPr>
              <a:t>ARCHIDIÓCESIS DE SAN ANTONIO</a:t>
            </a:r>
          </a:p>
        </p:txBody>
      </p:sp>
      <p:sp>
        <p:nvSpPr>
          <p:cNvPr id="4" name="AutoShape 4"/>
          <p:cNvSpPr/>
          <p:nvPr/>
        </p:nvSpPr>
        <p:spPr>
          <a:xfrm>
            <a:off x="5553087" y="5678116"/>
            <a:ext cx="7181826"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EC2FC57E-BD0F-56A9-218C-C40EAB46C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56675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Guerreros de la </a:t>
            </a:r>
            <a:r>
              <a:rPr lang="en-US" sz="4000" dirty="0" err="1">
                <a:ea typeface="Calibri"/>
                <a:cs typeface="Calibri"/>
              </a:rPr>
              <a:t>oración</a:t>
            </a:r>
            <a:endParaRPr lang="en-US" sz="4000" dirty="0"/>
          </a:p>
          <a:p>
            <a:r>
              <a:rPr lang="en-US" sz="4000" dirty="0" err="1">
                <a:ea typeface="Calibri"/>
                <a:cs typeface="Calibri"/>
              </a:rPr>
              <a:t>Todos</a:t>
            </a:r>
            <a:r>
              <a:rPr lang="en-US" sz="4000" dirty="0">
                <a:ea typeface="Calibri"/>
                <a:cs typeface="Calibri"/>
              </a:rPr>
              <a:t> son </a:t>
            </a:r>
            <a:r>
              <a:rPr lang="en-US" sz="4000" dirty="0" err="1">
                <a:ea typeface="Calibri"/>
                <a:cs typeface="Calibri"/>
              </a:rPr>
              <a:t>bienvenidos</a:t>
            </a:r>
            <a:endParaRPr lang="en-US" sz="4000" dirty="0">
              <a:ea typeface="Calibri"/>
              <a:cs typeface="Calibri"/>
            </a:endParaRPr>
          </a:p>
          <a:p>
            <a:r>
              <a:rPr lang="en-US" sz="4000" dirty="0" err="1">
                <a:ea typeface="Calibri"/>
                <a:cs typeface="Calibri"/>
              </a:rPr>
              <a:t>Jugadores</a:t>
            </a:r>
            <a:r>
              <a:rPr lang="en-US" sz="4000" dirty="0">
                <a:ea typeface="Calibri"/>
                <a:cs typeface="Calibri"/>
              </a:rPr>
              <a:t> de </a:t>
            </a:r>
            <a:r>
              <a:rPr lang="en-US" sz="4000" dirty="0" err="1">
                <a:ea typeface="Calibri"/>
                <a:cs typeface="Calibri"/>
              </a:rPr>
              <a:t>equipo</a:t>
            </a:r>
            <a:endParaRPr lang="en-US" sz="4000" dirty="0">
              <a:ea typeface="Calibri"/>
              <a:cs typeface="Calibri"/>
            </a:endParaRPr>
          </a:p>
        </p:txBody>
      </p:sp>
      <p:sp>
        <p:nvSpPr>
          <p:cNvPr id="6" name="TextBox 3">
            <a:extLst>
              <a:ext uri="{FF2B5EF4-FFF2-40B4-BE49-F238E27FC236}">
                <a16:creationId xmlns:a16="http://schemas.microsoft.com/office/drawing/2014/main" id="{15D78EE1-8F48-1D86-7E8A-E56FA689E81E}"/>
              </a:ext>
            </a:extLst>
          </p:cNvPr>
          <p:cNvSpPr txBox="1"/>
          <p:nvPr/>
        </p:nvSpPr>
        <p:spPr>
          <a:xfrm>
            <a:off x="4539656" y="4879214"/>
            <a:ext cx="7195144"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800" dirty="0">
                <a:latin typeface="Arial"/>
                <a:ea typeface="Calibri"/>
                <a:cs typeface="Arial"/>
              </a:rPr>
              <a:t>Familias con ingresos bajos o altos</a:t>
            </a:r>
          </a:p>
          <a:p>
            <a:pPr marL="1492250" lvl="2" indent="-497205">
              <a:buFont typeface="Arial,Sans-Serif"/>
              <a:buChar char="⚬"/>
            </a:pPr>
            <a:r>
              <a:rPr lang="en-US" sz="2800" dirty="0">
                <a:latin typeface="Arial"/>
                <a:ea typeface="Calibri"/>
                <a:cs typeface="Arial"/>
              </a:rPr>
              <a:t>Familias de habla inglesa y española</a:t>
            </a:r>
          </a:p>
          <a:p>
            <a:pPr marL="1492250" lvl="2" indent="-497205">
              <a:buFont typeface="Arial,Sans-Serif"/>
              <a:buChar char="⚬"/>
            </a:pPr>
            <a:r>
              <a:rPr lang="en-US" sz="2800" dirty="0">
                <a:latin typeface="Arial"/>
                <a:ea typeface="Calibri"/>
                <a:cs typeface="Arial"/>
              </a:rPr>
              <a:t>Muchos con estudios secundarios, superiores y certificados</a:t>
            </a:r>
          </a:p>
        </p:txBody>
      </p:sp>
      <p:sp>
        <p:nvSpPr>
          <p:cNvPr id="8" name="TextBox 3">
            <a:extLst>
              <a:ext uri="{FF2B5EF4-FFF2-40B4-BE49-F238E27FC236}">
                <a16:creationId xmlns:a16="http://schemas.microsoft.com/office/drawing/2014/main" id="{67B04732-3E8D-A9A0-9A54-480EBA34460B}"/>
              </a:ext>
            </a:extLst>
          </p:cNvPr>
          <p:cNvSpPr txBox="1"/>
          <p:nvPr/>
        </p:nvSpPr>
        <p:spPr>
          <a:xfrm>
            <a:off x="10404705" y="4922344"/>
            <a:ext cx="7807795"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800" dirty="0">
                <a:latin typeface="Arial"/>
                <a:ea typeface="Calibri"/>
                <a:cs typeface="Arial"/>
              </a:rPr>
              <a:t>Población sin hogar de tamaño medio</a:t>
            </a:r>
          </a:p>
          <a:p>
            <a:pPr marL="1492250" lvl="2" indent="-497205">
              <a:buFont typeface="Arial,Sans-Serif"/>
              <a:buChar char="⚬"/>
            </a:pPr>
            <a:r>
              <a:rPr lang="en-US" sz="2800" dirty="0">
                <a:latin typeface="Arial"/>
                <a:ea typeface="Calibri"/>
                <a:cs typeface="Arial"/>
              </a:rPr>
              <a:t>10 + grupos ministeriales</a:t>
            </a:r>
          </a:p>
          <a:p>
            <a:pPr marL="1492250" lvl="2" indent="-497205">
              <a:buFont typeface="Arial,Sans-Serif"/>
              <a:buChar char="⚬"/>
            </a:pPr>
            <a:r>
              <a:rPr lang="en-US" sz="2800" dirty="0">
                <a:latin typeface="Arial"/>
                <a:ea typeface="Calibri"/>
                <a:cs typeface="Arial"/>
              </a:rPr>
              <a:t>Muchas familias jóvenes, solteros, ancianos, divorciados, adultos jóvenes, estudiantes universitarios, emigrantes e inmigrantes</a:t>
            </a:r>
          </a:p>
          <a:p>
            <a:pPr marL="1492250" lvl="2" indent="-497205">
              <a:buFont typeface="Arial,Sans-Serif"/>
              <a:buChar char="⚬"/>
            </a:pPr>
            <a:endParaRPr lang="en-US" sz="2800" dirty="0">
              <a:latin typeface="Arial"/>
              <a:ea typeface="Calibri"/>
              <a:cs typeface="Arial"/>
            </a:endParaRPr>
          </a:p>
          <a:p>
            <a:pPr marL="1492250" lvl="2" indent="-497205">
              <a:buFont typeface="Arial,Sans-Serif"/>
              <a:buChar char="⚬"/>
            </a:pPr>
            <a:endParaRPr lang="en-US" sz="2800" dirty="0">
              <a:latin typeface="Arial"/>
              <a:cs typeface="Arial"/>
            </a:endParaRPr>
          </a:p>
        </p:txBody>
      </p:sp>
    </p:spTree>
    <p:extLst>
      <p:ext uri="{BB962C8B-B14F-4D97-AF65-F5344CB8AC3E}">
        <p14:creationId xmlns:p14="http://schemas.microsoft.com/office/powerpoint/2010/main" val="316699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328EE03A-4B9A-3337-5652-4DACF9C77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583814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Guerreros de la </a:t>
            </a:r>
            <a:r>
              <a:rPr lang="en-US" sz="4000" dirty="0" err="1">
                <a:ea typeface="Calibri"/>
                <a:cs typeface="Calibri"/>
              </a:rPr>
              <a:t>oración</a:t>
            </a:r>
            <a:endParaRPr lang="en-US" sz="4000" dirty="0"/>
          </a:p>
          <a:p>
            <a:r>
              <a:rPr lang="en-US" sz="4000" dirty="0" err="1">
                <a:ea typeface="Calibri"/>
                <a:cs typeface="Calibri"/>
              </a:rPr>
              <a:t>Todos</a:t>
            </a:r>
            <a:r>
              <a:rPr lang="en-US" sz="4000" dirty="0">
                <a:ea typeface="Calibri"/>
                <a:cs typeface="Calibri"/>
              </a:rPr>
              <a:t> son </a:t>
            </a:r>
            <a:r>
              <a:rPr lang="en-US" sz="4000" dirty="0" err="1">
                <a:ea typeface="Calibri"/>
                <a:cs typeface="Calibri"/>
              </a:rPr>
              <a:t>bienvenidos</a:t>
            </a:r>
            <a:endParaRPr lang="en-US" sz="4000" dirty="0">
              <a:ea typeface="Calibri"/>
              <a:cs typeface="Calibri"/>
            </a:endParaRPr>
          </a:p>
          <a:p>
            <a:r>
              <a:rPr lang="en-US" sz="4000" dirty="0" err="1">
                <a:ea typeface="Calibri"/>
                <a:cs typeface="Calibri"/>
              </a:rPr>
              <a:t>Jugadores</a:t>
            </a:r>
            <a:r>
              <a:rPr lang="en-US" sz="4000" dirty="0">
                <a:ea typeface="Calibri"/>
                <a:cs typeface="Calibri"/>
              </a:rPr>
              <a:t> de </a:t>
            </a:r>
            <a:r>
              <a:rPr lang="en-US" sz="4000" dirty="0" err="1">
                <a:ea typeface="Calibri"/>
                <a:cs typeface="Calibri"/>
              </a:rPr>
              <a:t>equipo</a:t>
            </a:r>
            <a:endParaRPr lang="en-US" sz="4000" dirty="0">
              <a:ea typeface="Calibri"/>
              <a:cs typeface="Calibri"/>
            </a:endParaRPr>
          </a:p>
        </p:txBody>
      </p:sp>
      <p:sp>
        <p:nvSpPr>
          <p:cNvPr id="6" name="TextBox 3">
            <a:extLst>
              <a:ext uri="{FF2B5EF4-FFF2-40B4-BE49-F238E27FC236}">
                <a16:creationId xmlns:a16="http://schemas.microsoft.com/office/drawing/2014/main" id="{15D78EE1-8F48-1D86-7E8A-E56FA689E81E}"/>
              </a:ext>
            </a:extLst>
          </p:cNvPr>
          <p:cNvSpPr txBox="1"/>
          <p:nvPr/>
        </p:nvSpPr>
        <p:spPr>
          <a:xfrm>
            <a:off x="4038600" y="4904754"/>
            <a:ext cx="7320981"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400" dirty="0">
                <a:latin typeface="Arial"/>
                <a:ea typeface="Calibri"/>
                <a:cs typeface="Arial"/>
              </a:rPr>
              <a:t>Agricultores, trabajadores del petróleo</a:t>
            </a:r>
            <a:endParaRPr lang="en-US" sz="2400" dirty="0">
              <a:latin typeface="Calibri"/>
              <a:ea typeface="Calibri"/>
              <a:cs typeface="Calibri"/>
            </a:endParaRPr>
          </a:p>
          <a:p>
            <a:pPr marL="1492250" lvl="2" indent="-497205">
              <a:buFont typeface="Arial,Sans-Serif"/>
              <a:buChar char="⚬"/>
            </a:pPr>
            <a:r>
              <a:rPr lang="en-US" sz="2400" dirty="0">
                <a:latin typeface="Arial"/>
                <a:ea typeface="Calibri"/>
                <a:cs typeface="Arial"/>
              </a:rPr>
              <a:t>Familias polacas e hispanas con más de 3 hijos</a:t>
            </a:r>
          </a:p>
          <a:p>
            <a:pPr marL="1492250" lvl="2" indent="-497205">
              <a:buFont typeface="Arial,Sans-Serif"/>
              <a:buChar char="⚬"/>
            </a:pPr>
            <a:r>
              <a:rPr lang="en-US" sz="2400" dirty="0">
                <a:latin typeface="Arial"/>
                <a:ea typeface="Calibri"/>
                <a:cs typeface="Arial"/>
              </a:rPr>
              <a:t>Creciente población hispanohablante</a:t>
            </a:r>
          </a:p>
          <a:p>
            <a:pPr marL="1492250" lvl="2" indent="-497205">
              <a:buFont typeface="Arial,Sans-Serif"/>
              <a:buChar char="⚬"/>
            </a:pPr>
            <a:r>
              <a:rPr lang="en-US" sz="2400" dirty="0">
                <a:latin typeface="Arial"/>
                <a:ea typeface="Calibri"/>
                <a:cs typeface="Arial"/>
              </a:rPr>
              <a:t>Diversas confesiones cristianas</a:t>
            </a:r>
          </a:p>
          <a:p>
            <a:pPr marL="1492250" lvl="2" indent="-497205">
              <a:buFont typeface="Arial,Sans-Serif"/>
              <a:buChar char="⚬"/>
            </a:pPr>
            <a:r>
              <a:rPr lang="en-US" sz="2400" dirty="0">
                <a:latin typeface="Arial"/>
                <a:ea typeface="Calibri"/>
                <a:cs typeface="Arial"/>
              </a:rPr>
              <a:t>Población desplazada de tamaño medio</a:t>
            </a:r>
          </a:p>
        </p:txBody>
      </p:sp>
      <p:sp>
        <p:nvSpPr>
          <p:cNvPr id="8" name="TextBox 3">
            <a:extLst>
              <a:ext uri="{FF2B5EF4-FFF2-40B4-BE49-F238E27FC236}">
                <a16:creationId xmlns:a16="http://schemas.microsoft.com/office/drawing/2014/main" id="{67B04732-3E8D-A9A0-9A54-480EBA34460B}"/>
              </a:ext>
            </a:extLst>
          </p:cNvPr>
          <p:cNvSpPr txBox="1"/>
          <p:nvPr/>
        </p:nvSpPr>
        <p:spPr>
          <a:xfrm>
            <a:off x="10287000" y="4904754"/>
            <a:ext cx="8229600"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400" dirty="0">
                <a:latin typeface="Arial"/>
                <a:ea typeface="Calibri"/>
                <a:cs typeface="Arial"/>
              </a:rPr>
              <a:t>Nuevas subdivisiones para las familias entrantes</a:t>
            </a:r>
          </a:p>
          <a:p>
            <a:pPr marL="1492250" lvl="2" indent="-497205">
              <a:buFont typeface="Arial,Sans-Serif"/>
              <a:buChar char="⚬"/>
            </a:pPr>
            <a:r>
              <a:rPr lang="en-US" sz="2400" dirty="0">
                <a:latin typeface="Arial"/>
                <a:ea typeface="Calibri"/>
                <a:cs typeface="Arial"/>
              </a:rPr>
              <a:t>Los jóvenes y los jóvenes en prácticas suelen marcharse para </a:t>
            </a:r>
            <a:r>
              <a:rPr lang="en-US" sz="2400" dirty="0" err="1">
                <a:latin typeface="Arial"/>
                <a:ea typeface="Calibri"/>
                <a:cs typeface="Arial"/>
              </a:rPr>
              <a:t>cursar estudios superiores </a:t>
            </a:r>
            <a:r>
              <a:rPr lang="en-US" sz="2400" dirty="0">
                <a:latin typeface="Arial"/>
                <a:ea typeface="Calibri"/>
                <a:cs typeface="Arial"/>
              </a:rPr>
              <a:t>o buscar trabajo.</a:t>
            </a:r>
          </a:p>
          <a:p>
            <a:pPr marL="1492250" lvl="2" indent="-497205">
              <a:buFont typeface="Arial,Sans-Serif"/>
              <a:buChar char="⚬"/>
            </a:pPr>
            <a:r>
              <a:rPr lang="en-US" sz="2400" dirty="0">
                <a:latin typeface="Arial"/>
                <a:cs typeface="Arial"/>
              </a:rPr>
              <a:t>Aficionados al atletismo, la FFA y el rodeo</a:t>
            </a:r>
          </a:p>
          <a:p>
            <a:pPr marL="1492250" lvl="2" indent="-497205">
              <a:buFont typeface="Arial,Sans-Serif"/>
              <a:buChar char="⚬"/>
            </a:pPr>
            <a:r>
              <a:rPr lang="en-US" sz="2400" dirty="0">
                <a:latin typeface="Arial"/>
                <a:cs typeface="Arial"/>
              </a:rPr>
              <a:t>Amplia población de la tercera edad</a:t>
            </a:r>
          </a:p>
        </p:txBody>
      </p:sp>
    </p:spTree>
    <p:extLst>
      <p:ext uri="{BB962C8B-B14F-4D97-AF65-F5344CB8AC3E}">
        <p14:creationId xmlns:p14="http://schemas.microsoft.com/office/powerpoint/2010/main" val="282134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1905992" y="3920691"/>
            <a:ext cx="2254419" cy="0"/>
          </a:xfrm>
          <a:prstGeom prst="line">
            <a:avLst/>
          </a:prstGeom>
          <a:ln w="47625" cap="flat">
            <a:solidFill>
              <a:srgbClr val="A28231"/>
            </a:solidFill>
            <a:prstDash val="solid"/>
            <a:headEnd type="none" w="sm" len="sm"/>
            <a:tailEnd type="none" w="sm" len="sm"/>
          </a:ln>
        </p:spPr>
        <p:txBody>
          <a:bodyPr/>
          <a:lstStyle/>
          <a:p>
            <a:endParaRPr lang="en-US"/>
          </a:p>
        </p:txBody>
      </p:sp>
      <p:sp>
        <p:nvSpPr>
          <p:cNvPr id="4" name="TextBox 4"/>
          <p:cNvSpPr txBox="1"/>
          <p:nvPr/>
        </p:nvSpPr>
        <p:spPr>
          <a:xfrm>
            <a:off x="1897071" y="1672446"/>
            <a:ext cx="7227822" cy="1827530"/>
          </a:xfrm>
          <a:prstGeom prst="rect">
            <a:avLst/>
          </a:prstGeom>
        </p:spPr>
        <p:txBody>
          <a:bodyPr lIns="0" tIns="0" rIns="0" bIns="0" rtlCol="0" anchor="t">
            <a:spAutoFit/>
          </a:bodyPr>
          <a:lstStyle/>
          <a:p>
            <a:pPr>
              <a:lnSpc>
                <a:spcPts val="7419"/>
              </a:lnSpc>
            </a:pPr>
            <a:r>
              <a:rPr lang="en-US" sz="5299">
                <a:solidFill>
                  <a:srgbClr val="1D1D1F"/>
                </a:solidFill>
                <a:latin typeface="Cabin Bold"/>
              </a:rPr>
              <a:t>EJERCICIO DE VISIÓN PARROQUIAL</a:t>
            </a:r>
          </a:p>
        </p:txBody>
      </p:sp>
      <p:sp>
        <p:nvSpPr>
          <p:cNvPr id="7" name="TextBox 4">
            <a:extLst>
              <a:ext uri="{FF2B5EF4-FFF2-40B4-BE49-F238E27FC236}">
                <a16:creationId xmlns:a16="http://schemas.microsoft.com/office/drawing/2014/main" id="{5FCDDA62-546B-F552-70E8-9ADDD6180BCE}"/>
              </a:ext>
            </a:extLst>
          </p:cNvPr>
          <p:cNvSpPr txBox="1"/>
          <p:nvPr/>
        </p:nvSpPr>
        <p:spPr>
          <a:xfrm>
            <a:off x="1902988" y="4275582"/>
            <a:ext cx="8259873" cy="4486998"/>
          </a:xfrm>
          <a:prstGeom prst="rect">
            <a:avLst/>
          </a:prstGeom>
        </p:spPr>
        <p:txBody>
          <a:bodyPr wrap="square" lIns="0" tIns="0" rIns="0" bIns="0" rtlCol="0" anchor="t">
            <a:spAutoFit/>
          </a:bodyPr>
          <a:lstStyle/>
          <a:p>
            <a:pPr>
              <a:lnSpc>
                <a:spcPts val="4369"/>
              </a:lnSpc>
            </a:pPr>
            <a:r>
              <a:rPr lang="en-US" sz="5400" dirty="0">
                <a:solidFill>
                  <a:srgbClr val="000000"/>
                </a:solidFill>
                <a:ea typeface="+mn-lt"/>
                <a:cs typeface="+mn-lt"/>
              </a:rPr>
              <a:t>Si su parroquia pudiera hacer todo lo posible, sin limitación de tiempo, energía o recursos, ¿cómo sería?</a:t>
            </a:r>
          </a:p>
          <a:p>
            <a:pPr>
              <a:lnSpc>
                <a:spcPts val="4369"/>
              </a:lnSpc>
            </a:pPr>
            <a:endParaRPr lang="en-US" sz="4800">
              <a:solidFill>
                <a:srgbClr val="454545"/>
              </a:solidFill>
              <a:latin typeface="Cabin"/>
            </a:endParaRPr>
          </a:p>
          <a:p>
            <a:pPr>
              <a:lnSpc>
                <a:spcPts val="4369"/>
              </a:lnSpc>
            </a:pPr>
            <a:r>
              <a:rPr lang="en-US" sz="3600" dirty="0">
                <a:solidFill>
                  <a:srgbClr val="454545"/>
                </a:solidFill>
                <a:latin typeface="Calibri"/>
                <a:cs typeface="Calibri"/>
              </a:rPr>
              <a:t>Si tuviéramos todo lo que necesitamos, ¿quiénes podríamos ser? ¿Qué podríamos hacer?</a:t>
            </a:r>
            <a:endParaRPr lang="en-US" dirty="0">
              <a:latin typeface="Calibri"/>
              <a:cs typeface="Calibri"/>
            </a:endParaRPr>
          </a:p>
        </p:txBody>
      </p:sp>
      <p:pic>
        <p:nvPicPr>
          <p:cNvPr id="3" name="Picture 2">
            <a:extLst>
              <a:ext uri="{FF2B5EF4-FFF2-40B4-BE49-F238E27FC236}">
                <a16:creationId xmlns:a16="http://schemas.microsoft.com/office/drawing/2014/main" id="{3ABE3B6F-623A-09FB-E7F2-6E9DA188B7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86001" y="2324100"/>
            <a:ext cx="7901999" cy="7962900"/>
          </a:xfrm>
          <a:prstGeom prst="rect">
            <a:avLst/>
          </a:prstGeom>
        </p:spPr>
      </p:pic>
    </p:spTree>
    <p:extLst>
      <p:ext uri="{BB962C8B-B14F-4D97-AF65-F5344CB8AC3E}">
        <p14:creationId xmlns:p14="http://schemas.microsoft.com/office/powerpoint/2010/main" val="369951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EC2FC57E-BD0F-56A9-218C-C40EAB46C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56675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Guerreros de la </a:t>
            </a:r>
            <a:r>
              <a:rPr lang="en-US" sz="4000" dirty="0" err="1">
                <a:ea typeface="Calibri"/>
                <a:cs typeface="Calibri"/>
              </a:rPr>
              <a:t>oración</a:t>
            </a:r>
            <a:endParaRPr lang="en-US" sz="4000" dirty="0"/>
          </a:p>
          <a:p>
            <a:r>
              <a:rPr lang="en-US" sz="4000" dirty="0" err="1">
                <a:ea typeface="Calibri"/>
                <a:cs typeface="Calibri"/>
              </a:rPr>
              <a:t>Todos</a:t>
            </a:r>
            <a:r>
              <a:rPr lang="en-US" sz="4000" dirty="0">
                <a:ea typeface="Calibri"/>
                <a:cs typeface="Calibri"/>
              </a:rPr>
              <a:t> son </a:t>
            </a:r>
            <a:r>
              <a:rPr lang="en-US" sz="4000" dirty="0" err="1">
                <a:ea typeface="Calibri"/>
                <a:cs typeface="Calibri"/>
              </a:rPr>
              <a:t>bienvenidos</a:t>
            </a:r>
            <a:endParaRPr lang="en-US" sz="4000" dirty="0">
              <a:ea typeface="Calibri"/>
              <a:cs typeface="Calibri"/>
            </a:endParaRPr>
          </a:p>
          <a:p>
            <a:r>
              <a:rPr lang="en-US" sz="4000" dirty="0" err="1">
                <a:ea typeface="Calibri"/>
                <a:cs typeface="Calibri"/>
              </a:rPr>
              <a:t>Jugadores</a:t>
            </a:r>
            <a:r>
              <a:rPr lang="en-US" sz="4000" dirty="0">
                <a:ea typeface="Calibri"/>
                <a:cs typeface="Calibri"/>
              </a:rPr>
              <a:t> de </a:t>
            </a:r>
            <a:r>
              <a:rPr lang="en-US" sz="4000" dirty="0" err="1">
                <a:ea typeface="Calibri"/>
                <a:cs typeface="Calibri"/>
              </a:rPr>
              <a:t>equipo</a:t>
            </a:r>
            <a:endParaRPr lang="en-US" sz="4000" dirty="0">
              <a:ea typeface="Calibri"/>
              <a:cs typeface="Calibri"/>
            </a:endParaRPr>
          </a:p>
        </p:txBody>
      </p:sp>
      <p:sp>
        <p:nvSpPr>
          <p:cNvPr id="6" name="TextBox 3">
            <a:extLst>
              <a:ext uri="{FF2B5EF4-FFF2-40B4-BE49-F238E27FC236}">
                <a16:creationId xmlns:a16="http://schemas.microsoft.com/office/drawing/2014/main" id="{15D78EE1-8F48-1D86-7E8A-E56FA689E81E}"/>
              </a:ext>
            </a:extLst>
          </p:cNvPr>
          <p:cNvSpPr txBox="1"/>
          <p:nvPr/>
        </p:nvSpPr>
        <p:spPr>
          <a:xfrm>
            <a:off x="4209165" y="4861073"/>
            <a:ext cx="7195144"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800" dirty="0">
                <a:latin typeface="Arial"/>
                <a:ea typeface="Calibri"/>
                <a:cs typeface="Arial"/>
              </a:rPr>
              <a:t>Familias con ingresos bajos o altos</a:t>
            </a:r>
          </a:p>
          <a:p>
            <a:pPr marL="1492250" lvl="2" indent="-497205">
              <a:buFont typeface="Arial,Sans-Serif"/>
              <a:buChar char="⚬"/>
            </a:pPr>
            <a:r>
              <a:rPr lang="en-US" sz="2800" dirty="0">
                <a:latin typeface="Arial"/>
                <a:ea typeface="Calibri"/>
                <a:cs typeface="Arial"/>
              </a:rPr>
              <a:t>Familias de habla inglesa y española</a:t>
            </a:r>
          </a:p>
          <a:p>
            <a:pPr marL="1492250" lvl="2" indent="-497205">
              <a:buFont typeface="Arial,Sans-Serif"/>
              <a:buChar char="⚬"/>
            </a:pPr>
            <a:r>
              <a:rPr lang="en-US" sz="2800" dirty="0">
                <a:latin typeface="Arial"/>
                <a:ea typeface="Calibri"/>
                <a:cs typeface="Arial"/>
              </a:rPr>
              <a:t>Muchos con estudios secundarios, superiores y certificados</a:t>
            </a:r>
          </a:p>
        </p:txBody>
      </p:sp>
      <p:sp>
        <p:nvSpPr>
          <p:cNvPr id="8" name="TextBox 3">
            <a:extLst>
              <a:ext uri="{FF2B5EF4-FFF2-40B4-BE49-F238E27FC236}">
                <a16:creationId xmlns:a16="http://schemas.microsoft.com/office/drawing/2014/main" id="{67B04732-3E8D-A9A0-9A54-480EBA34460B}"/>
              </a:ext>
            </a:extLst>
          </p:cNvPr>
          <p:cNvSpPr txBox="1"/>
          <p:nvPr/>
        </p:nvSpPr>
        <p:spPr>
          <a:xfrm>
            <a:off x="10404705" y="4922344"/>
            <a:ext cx="7807795"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800" dirty="0">
                <a:latin typeface="Arial"/>
                <a:ea typeface="Calibri"/>
                <a:cs typeface="Arial"/>
              </a:rPr>
              <a:t>Población sin hogar de tamaño medio</a:t>
            </a:r>
          </a:p>
          <a:p>
            <a:pPr marL="1492250" lvl="2" indent="-497205">
              <a:buFont typeface="Arial,Sans-Serif"/>
              <a:buChar char="⚬"/>
            </a:pPr>
            <a:r>
              <a:rPr lang="en-US" sz="2800" dirty="0">
                <a:latin typeface="Arial"/>
                <a:ea typeface="Calibri"/>
                <a:cs typeface="Arial"/>
              </a:rPr>
              <a:t>10 + grupos ministeriales</a:t>
            </a:r>
          </a:p>
          <a:p>
            <a:pPr marL="1492250" lvl="2" indent="-497205">
              <a:buFont typeface="Arial,Sans-Serif"/>
              <a:buChar char="⚬"/>
            </a:pPr>
            <a:r>
              <a:rPr lang="en-US" sz="2800" dirty="0">
                <a:latin typeface="Arial"/>
                <a:ea typeface="Calibri"/>
                <a:cs typeface="Arial"/>
              </a:rPr>
              <a:t>Muchas familias jóvenes, solteros, ancianos, divorciados, adultos jóvenes, estudiantes universitarios, emigrantes e inmigrantes</a:t>
            </a:r>
          </a:p>
          <a:p>
            <a:pPr marL="1492250" lvl="2" indent="-497205">
              <a:buFont typeface="Arial,Sans-Serif"/>
              <a:buChar char="⚬"/>
            </a:pPr>
            <a:endParaRPr lang="en-US" sz="2800" dirty="0">
              <a:latin typeface="Arial"/>
              <a:ea typeface="Calibri"/>
              <a:cs typeface="Arial"/>
            </a:endParaRPr>
          </a:p>
          <a:p>
            <a:pPr marL="1492250" lvl="2" indent="-497205">
              <a:buFont typeface="Arial,Sans-Serif"/>
              <a:buChar char="⚬"/>
            </a:pPr>
            <a:endParaRPr lang="en-US" sz="2800" dirty="0">
              <a:latin typeface="Arial"/>
              <a:cs typeface="Arial"/>
            </a:endParaRPr>
          </a:p>
        </p:txBody>
      </p:sp>
      <p:sp>
        <p:nvSpPr>
          <p:cNvPr id="2" name="TextBox 1">
            <a:extLst>
              <a:ext uri="{FF2B5EF4-FFF2-40B4-BE49-F238E27FC236}">
                <a16:creationId xmlns:a16="http://schemas.microsoft.com/office/drawing/2014/main" id="{A07F1B09-E38D-7F7E-C236-8FAD3BCB56DF}"/>
              </a:ext>
            </a:extLst>
          </p:cNvPr>
          <p:cNvSpPr txBox="1"/>
          <p:nvPr/>
        </p:nvSpPr>
        <p:spPr>
          <a:xfrm>
            <a:off x="5246868" y="7548073"/>
            <a:ext cx="545006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a:cs typeface="Calibri"/>
              </a:rPr>
              <a:t>Comunidad unificada entre familias de habla inglesa e hispana</a:t>
            </a:r>
            <a:endParaRPr lang="en-US" sz="1600" dirty="0">
              <a:ea typeface="Calibri"/>
              <a:cs typeface="Calibri"/>
            </a:endParaRPr>
          </a:p>
          <a:p>
            <a:pPr marL="285750" indent="-285750">
              <a:buFont typeface="Arial"/>
              <a:buChar char="•"/>
            </a:pPr>
            <a:r>
              <a:rPr lang="en-US" sz="2400" dirty="0">
                <a:ea typeface="Calibri"/>
                <a:cs typeface="Calibri"/>
              </a:rPr>
              <a:t>Armonía y colaboración entre los grupos ministeriales</a:t>
            </a:r>
          </a:p>
          <a:p>
            <a:pPr marL="285750" indent="-285750">
              <a:buFont typeface="Arial"/>
              <a:buChar char="•"/>
            </a:pPr>
            <a:r>
              <a:rPr lang="en-US" sz="2400" dirty="0">
                <a:ea typeface="Calibri"/>
                <a:cs typeface="Calibri"/>
              </a:rPr>
              <a:t>La parroquia ofrece una FF diversa que atiende a diferentes niveles </a:t>
            </a:r>
            <a:r>
              <a:rPr lang="en-US" sz="2400" dirty="0" err="1">
                <a:ea typeface="Calibri"/>
                <a:cs typeface="Calibri"/>
              </a:rPr>
              <a:t>educativos</a:t>
            </a:r>
          </a:p>
        </p:txBody>
      </p:sp>
      <p:sp>
        <p:nvSpPr>
          <p:cNvPr id="3" name="TextBox 2">
            <a:extLst>
              <a:ext uri="{FF2B5EF4-FFF2-40B4-BE49-F238E27FC236}">
                <a16:creationId xmlns:a16="http://schemas.microsoft.com/office/drawing/2014/main" id="{E1E275C6-F842-54DC-3D43-80C120BFCF3C}"/>
              </a:ext>
            </a:extLst>
          </p:cNvPr>
          <p:cNvSpPr txBox="1"/>
          <p:nvPr/>
        </p:nvSpPr>
        <p:spPr>
          <a:xfrm>
            <a:off x="11440044" y="7600000"/>
            <a:ext cx="688385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a:cs typeface="Calibri"/>
              </a:rPr>
              <a:t>Los ministerios ofrecen algo para todos en abundancia</a:t>
            </a:r>
          </a:p>
          <a:p>
            <a:pPr marL="285750" indent="-285750">
              <a:buFont typeface="Arial"/>
              <a:buChar char="•"/>
            </a:pPr>
            <a:r>
              <a:rPr lang="en-US" sz="2400" dirty="0">
                <a:ea typeface="Calibri"/>
                <a:cs typeface="Calibri"/>
              </a:rPr>
              <a:t>Excelente comunicación y relación entre el personal y los líderes ministeriales</a:t>
            </a:r>
          </a:p>
          <a:p>
            <a:pPr marL="285750" indent="-285750">
              <a:buFont typeface="Arial"/>
              <a:buChar char="•"/>
            </a:pPr>
            <a:r>
              <a:rPr lang="en-US" sz="2400" dirty="0">
                <a:ea typeface="Calibri"/>
                <a:cs typeface="Calibri"/>
              </a:rPr>
              <a:t>La evangelización forma parte de TODO</a:t>
            </a:r>
          </a:p>
          <a:p>
            <a:pPr marL="285750" indent="-285750">
              <a:buFont typeface="Arial"/>
              <a:buChar char="•"/>
            </a:pPr>
            <a:r>
              <a:rPr lang="en-US" sz="2400" dirty="0">
                <a:ea typeface="Calibri"/>
                <a:cs typeface="Calibri"/>
              </a:rPr>
              <a:t>Las comunidades marginadas se sienten acogidas</a:t>
            </a:r>
          </a:p>
          <a:p>
            <a:pPr marL="285750" indent="-285750">
              <a:buFont typeface="Arial"/>
              <a:buChar char="•"/>
            </a:pPr>
            <a:endParaRPr lang="en-US" sz="2400" dirty="0">
              <a:ea typeface="Calibri"/>
              <a:cs typeface="Calibri"/>
            </a:endParaRPr>
          </a:p>
        </p:txBody>
      </p:sp>
    </p:spTree>
    <p:extLst>
      <p:ext uri="{BB962C8B-B14F-4D97-AF65-F5344CB8AC3E}">
        <p14:creationId xmlns:p14="http://schemas.microsoft.com/office/powerpoint/2010/main" val="332087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328EE03A-4B9A-3337-5652-4DACF9C77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583814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Guerreros de la </a:t>
            </a:r>
            <a:r>
              <a:rPr lang="en-US" sz="4000" dirty="0" err="1">
                <a:ea typeface="Calibri"/>
                <a:cs typeface="Calibri"/>
              </a:rPr>
              <a:t>oración</a:t>
            </a:r>
            <a:endParaRPr lang="en-US" sz="4000" dirty="0"/>
          </a:p>
          <a:p>
            <a:r>
              <a:rPr lang="en-US" sz="4000" dirty="0" err="1">
                <a:ea typeface="Calibri"/>
                <a:cs typeface="Calibri"/>
              </a:rPr>
              <a:t>Todos</a:t>
            </a:r>
            <a:r>
              <a:rPr lang="en-US" sz="4000" dirty="0">
                <a:ea typeface="Calibri"/>
                <a:cs typeface="Calibri"/>
              </a:rPr>
              <a:t> son </a:t>
            </a:r>
            <a:r>
              <a:rPr lang="en-US" sz="4000" dirty="0" err="1">
                <a:ea typeface="Calibri"/>
                <a:cs typeface="Calibri"/>
              </a:rPr>
              <a:t>bienvenidos</a:t>
            </a:r>
            <a:endParaRPr lang="en-US" sz="4000" dirty="0">
              <a:ea typeface="Calibri"/>
              <a:cs typeface="Calibri"/>
            </a:endParaRPr>
          </a:p>
          <a:p>
            <a:r>
              <a:rPr lang="en-US" sz="4000" dirty="0" err="1">
                <a:ea typeface="Calibri"/>
                <a:cs typeface="Calibri"/>
              </a:rPr>
              <a:t>Jugadores</a:t>
            </a:r>
            <a:r>
              <a:rPr lang="en-US" sz="4000" dirty="0">
                <a:ea typeface="Calibri"/>
                <a:cs typeface="Calibri"/>
              </a:rPr>
              <a:t> de </a:t>
            </a:r>
            <a:r>
              <a:rPr lang="en-US" sz="4000" dirty="0" err="1">
                <a:ea typeface="Calibri"/>
                <a:cs typeface="Calibri"/>
              </a:rPr>
              <a:t>equipo</a:t>
            </a:r>
            <a:endParaRPr lang="en-US" sz="4000" dirty="0">
              <a:ea typeface="Calibri"/>
              <a:cs typeface="Calibri"/>
            </a:endParaRPr>
          </a:p>
        </p:txBody>
      </p:sp>
      <p:sp>
        <p:nvSpPr>
          <p:cNvPr id="6" name="TextBox 3">
            <a:extLst>
              <a:ext uri="{FF2B5EF4-FFF2-40B4-BE49-F238E27FC236}">
                <a16:creationId xmlns:a16="http://schemas.microsoft.com/office/drawing/2014/main" id="{15D78EE1-8F48-1D86-7E8A-E56FA689E81E}"/>
              </a:ext>
            </a:extLst>
          </p:cNvPr>
          <p:cNvSpPr txBox="1"/>
          <p:nvPr/>
        </p:nvSpPr>
        <p:spPr>
          <a:xfrm>
            <a:off x="4038600" y="4904754"/>
            <a:ext cx="7320981"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400" dirty="0">
                <a:latin typeface="Arial"/>
                <a:ea typeface="Calibri"/>
                <a:cs typeface="Arial"/>
              </a:rPr>
              <a:t>Agricultores, trabajadores del petróleo</a:t>
            </a:r>
            <a:endParaRPr lang="en-US" sz="2400" dirty="0">
              <a:latin typeface="Calibri"/>
              <a:ea typeface="Calibri"/>
              <a:cs typeface="Calibri"/>
            </a:endParaRPr>
          </a:p>
          <a:p>
            <a:pPr marL="1492250" lvl="2" indent="-497205">
              <a:buFont typeface="Arial,Sans-Serif"/>
              <a:buChar char="⚬"/>
            </a:pPr>
            <a:r>
              <a:rPr lang="en-US" sz="2400" dirty="0">
                <a:latin typeface="Arial"/>
                <a:ea typeface="Calibri"/>
                <a:cs typeface="Arial"/>
              </a:rPr>
              <a:t>Familias polacas e hispanas con más de 3 hijos</a:t>
            </a:r>
          </a:p>
          <a:p>
            <a:pPr marL="1492250" lvl="2" indent="-497205">
              <a:buFont typeface="Arial,Sans-Serif"/>
              <a:buChar char="⚬"/>
            </a:pPr>
            <a:r>
              <a:rPr lang="en-US" sz="2400" dirty="0">
                <a:latin typeface="Arial"/>
                <a:ea typeface="Calibri"/>
                <a:cs typeface="Arial"/>
              </a:rPr>
              <a:t>Creciente población hispanohablante</a:t>
            </a:r>
          </a:p>
          <a:p>
            <a:pPr marL="1492250" lvl="2" indent="-497205">
              <a:buFont typeface="Arial,Sans-Serif"/>
              <a:buChar char="⚬"/>
            </a:pPr>
            <a:r>
              <a:rPr lang="en-US" sz="2400" dirty="0">
                <a:latin typeface="Arial"/>
                <a:ea typeface="Calibri"/>
                <a:cs typeface="Arial"/>
              </a:rPr>
              <a:t>Diversas confesiones cristianas</a:t>
            </a:r>
          </a:p>
          <a:p>
            <a:pPr marL="1492250" lvl="2" indent="-497205">
              <a:buFont typeface="Arial,Sans-Serif"/>
              <a:buChar char="⚬"/>
            </a:pPr>
            <a:r>
              <a:rPr lang="en-US" sz="2400" dirty="0">
                <a:latin typeface="Arial"/>
                <a:ea typeface="Calibri"/>
                <a:cs typeface="Arial"/>
              </a:rPr>
              <a:t>Población desplazada de tamaño medio</a:t>
            </a:r>
          </a:p>
        </p:txBody>
      </p:sp>
      <p:sp>
        <p:nvSpPr>
          <p:cNvPr id="8" name="TextBox 3">
            <a:extLst>
              <a:ext uri="{FF2B5EF4-FFF2-40B4-BE49-F238E27FC236}">
                <a16:creationId xmlns:a16="http://schemas.microsoft.com/office/drawing/2014/main" id="{67B04732-3E8D-A9A0-9A54-480EBA34460B}"/>
              </a:ext>
            </a:extLst>
          </p:cNvPr>
          <p:cNvSpPr txBox="1"/>
          <p:nvPr/>
        </p:nvSpPr>
        <p:spPr>
          <a:xfrm>
            <a:off x="10287000" y="4904754"/>
            <a:ext cx="8229600"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400" dirty="0">
                <a:latin typeface="Arial"/>
                <a:ea typeface="Calibri"/>
                <a:cs typeface="Arial"/>
              </a:rPr>
              <a:t>Nuevas subdivisiones para las familias entrantes</a:t>
            </a:r>
          </a:p>
          <a:p>
            <a:pPr marL="1492250" lvl="2" indent="-497205">
              <a:buFont typeface="Arial,Sans-Serif"/>
              <a:buChar char="⚬"/>
            </a:pPr>
            <a:r>
              <a:rPr lang="en-US" sz="2400" dirty="0">
                <a:latin typeface="Arial"/>
                <a:ea typeface="Calibri"/>
                <a:cs typeface="Arial"/>
              </a:rPr>
              <a:t>Los jóvenes y los jóvenes en prácticas suelen marcharse para </a:t>
            </a:r>
            <a:r>
              <a:rPr lang="en-US" sz="2400" dirty="0" err="1">
                <a:latin typeface="Arial"/>
                <a:ea typeface="Calibri"/>
                <a:cs typeface="Arial"/>
              </a:rPr>
              <a:t>cursar estudios superiores </a:t>
            </a:r>
            <a:r>
              <a:rPr lang="en-US" sz="2400" dirty="0">
                <a:latin typeface="Arial"/>
                <a:ea typeface="Calibri"/>
                <a:cs typeface="Arial"/>
              </a:rPr>
              <a:t>o buscar trabajo.</a:t>
            </a:r>
          </a:p>
          <a:p>
            <a:pPr marL="1492250" lvl="2" indent="-497205">
              <a:buFont typeface="Arial,Sans-Serif"/>
              <a:buChar char="⚬"/>
            </a:pPr>
            <a:r>
              <a:rPr lang="en-US" sz="2400" dirty="0">
                <a:latin typeface="Arial"/>
                <a:cs typeface="Arial"/>
              </a:rPr>
              <a:t>Aficionados al atletismo, la FFA y el rodeo</a:t>
            </a:r>
          </a:p>
          <a:p>
            <a:pPr marL="1492250" lvl="2" indent="-497205">
              <a:buFont typeface="Arial,Sans-Serif"/>
              <a:buChar char="⚬"/>
            </a:pPr>
            <a:r>
              <a:rPr lang="en-US" sz="2400" dirty="0">
                <a:latin typeface="Arial"/>
                <a:cs typeface="Arial"/>
              </a:rPr>
              <a:t>Amplia población de la tercera edad</a:t>
            </a:r>
          </a:p>
        </p:txBody>
      </p:sp>
      <p:sp>
        <p:nvSpPr>
          <p:cNvPr id="2" name="TextBox 3">
            <a:extLst>
              <a:ext uri="{FF2B5EF4-FFF2-40B4-BE49-F238E27FC236}">
                <a16:creationId xmlns:a16="http://schemas.microsoft.com/office/drawing/2014/main" id="{D95CC5CE-0169-0B0C-12FE-6A25C16DF017}"/>
              </a:ext>
            </a:extLst>
          </p:cNvPr>
          <p:cNvSpPr txBox="1"/>
          <p:nvPr/>
        </p:nvSpPr>
        <p:spPr>
          <a:xfrm>
            <a:off x="4038600" y="7627226"/>
            <a:ext cx="7158768"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000" dirty="0">
                <a:latin typeface="Arial"/>
                <a:ea typeface="Calibri"/>
                <a:cs typeface="Arial"/>
              </a:rPr>
              <a:t>Pastoral juvenil dinámica</a:t>
            </a:r>
          </a:p>
          <a:p>
            <a:pPr marL="1492250" lvl="2" indent="-497205">
              <a:buFont typeface="Arial,Sans-Serif"/>
              <a:buChar char="⚬"/>
            </a:pPr>
            <a:r>
              <a:rPr lang="en-US" sz="2000" dirty="0">
                <a:latin typeface="Arial"/>
                <a:ea typeface="Calibri"/>
                <a:cs typeface="Arial"/>
              </a:rPr>
              <a:t>Los jóvenes se entusiasman con la fe, invitan a sus amigos a misa y continúan su discipulado de por vida después de salir de casa.</a:t>
            </a:r>
            <a:endParaRPr lang="en-US" sz="2000" dirty="0">
              <a:cs typeface="Calibri"/>
            </a:endParaRPr>
          </a:p>
          <a:p>
            <a:pPr marL="1492250" lvl="2" indent="-497205">
              <a:buFont typeface="Arial,Sans-Serif"/>
              <a:buChar char="⚬"/>
            </a:pPr>
            <a:r>
              <a:rPr lang="en-US" sz="2000" dirty="0">
                <a:latin typeface="Arial"/>
                <a:ea typeface="Calibri"/>
                <a:cs typeface="Arial"/>
              </a:rPr>
              <a:t>Tutoría intergeneracional</a:t>
            </a:r>
          </a:p>
          <a:p>
            <a:pPr marL="1492250" lvl="2" indent="-497205">
              <a:buFont typeface="Arial,Sans-Serif"/>
              <a:buChar char="⚬"/>
            </a:pPr>
            <a:r>
              <a:rPr lang="en-US" sz="2000" dirty="0">
                <a:latin typeface="Arial"/>
                <a:cs typeface="Arial"/>
              </a:rPr>
              <a:t>Se acoge y celebra la diversidad parroquial entre generaciones y culturas</a:t>
            </a:r>
          </a:p>
        </p:txBody>
      </p:sp>
      <p:sp>
        <p:nvSpPr>
          <p:cNvPr id="3" name="TextBox 3">
            <a:extLst>
              <a:ext uri="{FF2B5EF4-FFF2-40B4-BE49-F238E27FC236}">
                <a16:creationId xmlns:a16="http://schemas.microsoft.com/office/drawing/2014/main" id="{8DB7A2D1-D388-832C-C995-59C9A7A553A3}"/>
              </a:ext>
            </a:extLst>
          </p:cNvPr>
          <p:cNvSpPr txBox="1"/>
          <p:nvPr/>
        </p:nvSpPr>
        <p:spPr>
          <a:xfrm>
            <a:off x="10287000" y="7627226"/>
            <a:ext cx="7882063" cy="24929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000" dirty="0">
                <a:latin typeface="Arial"/>
                <a:ea typeface="Calibri"/>
                <a:cs typeface="Arial"/>
              </a:rPr>
              <a:t>Los ministerios parroquiales existentes están integrados y prosperan en la comunidad</a:t>
            </a:r>
          </a:p>
          <a:p>
            <a:pPr marL="1492250" lvl="2" indent="-497205">
              <a:buFont typeface="Arial,Sans-Serif"/>
              <a:buChar char="⚬"/>
            </a:pPr>
            <a:r>
              <a:rPr lang="en-US" sz="2000" dirty="0">
                <a:latin typeface="Arial"/>
                <a:cs typeface="Arial"/>
              </a:rPr>
              <a:t>La fe se extiende más allá de la parroquia </a:t>
            </a:r>
          </a:p>
          <a:p>
            <a:pPr marL="1492250" lvl="2" indent="-497205">
              <a:buFont typeface="Arial,Sans-Serif"/>
              <a:buChar char="⚬"/>
            </a:pPr>
            <a:r>
              <a:rPr lang="en-US" sz="2000" dirty="0">
                <a:latin typeface="Arial"/>
                <a:ea typeface="Calibri"/>
                <a:cs typeface="Arial"/>
              </a:rPr>
              <a:t>Clases de RICA en línea para agricultores y trabajadores de yacimientos petrolíferos</a:t>
            </a:r>
          </a:p>
          <a:p>
            <a:pPr marL="1492250" lvl="2" indent="-497205">
              <a:buFont typeface="Arial,Sans-Serif"/>
              <a:buChar char="⚬"/>
            </a:pPr>
            <a:r>
              <a:rPr lang="en-US" sz="2000" dirty="0">
                <a:latin typeface="Arial"/>
                <a:ea typeface="Calibri"/>
                <a:cs typeface="Arial"/>
              </a:rPr>
              <a:t>Un vibrante ministerio de </a:t>
            </a:r>
            <a:r>
              <a:rPr lang="en-US" sz="2000" dirty="0" err="1">
                <a:latin typeface="Arial"/>
                <a:ea typeface="Calibri"/>
                <a:cs typeface="Arial"/>
              </a:rPr>
              <a:t>evangelización</a:t>
            </a:r>
            <a:endParaRPr lang="en-US" dirty="0">
              <a:latin typeface="Arial"/>
              <a:ea typeface="Calibri"/>
              <a:cs typeface="Arial"/>
            </a:endParaRPr>
          </a:p>
          <a:p>
            <a:pPr marL="1492250" lvl="2" indent="-497205">
              <a:buFont typeface="Arial,Sans-Serif"/>
              <a:buChar char="⚬"/>
            </a:pPr>
            <a:endParaRPr lang="en-US" dirty="0">
              <a:latin typeface="Arial"/>
              <a:ea typeface="Calibri"/>
              <a:cs typeface="Arial"/>
            </a:endParaRPr>
          </a:p>
          <a:p>
            <a:pPr marL="1492250" lvl="2" indent="-497205">
              <a:buFont typeface="Arial,Sans-Serif"/>
              <a:buChar char="⚬"/>
            </a:pPr>
            <a:endParaRPr lang="en-US" dirty="0">
              <a:latin typeface="Arial"/>
              <a:ea typeface="Calibri"/>
              <a:cs typeface="Arial"/>
            </a:endParaRPr>
          </a:p>
        </p:txBody>
      </p:sp>
    </p:spTree>
    <p:extLst>
      <p:ext uri="{BB962C8B-B14F-4D97-AF65-F5344CB8AC3E}">
        <p14:creationId xmlns:p14="http://schemas.microsoft.com/office/powerpoint/2010/main" val="144434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6515" y="3913220"/>
            <a:ext cx="10535345"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PRÓXIMOS PASOS</a:t>
            </a:r>
          </a:p>
        </p:txBody>
      </p:sp>
      <p:sp>
        <p:nvSpPr>
          <p:cNvPr id="3" name="AutoShape 3"/>
          <p:cNvSpPr/>
          <p:nvPr/>
        </p:nvSpPr>
        <p:spPr>
          <a:xfrm>
            <a:off x="5553087" y="5678116"/>
            <a:ext cx="7181826"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577">
            <a:off x="-9530" y="9212558"/>
            <a:ext cx="18307060"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sp>
        <p:nvSpPr>
          <p:cNvPr id="3" name="TextBox 3"/>
          <p:cNvSpPr txBox="1"/>
          <p:nvPr/>
        </p:nvSpPr>
        <p:spPr>
          <a:xfrm>
            <a:off x="15607306" y="9888571"/>
            <a:ext cx="602229" cy="266700"/>
          </a:xfrm>
          <a:prstGeom prst="rect">
            <a:avLst/>
          </a:prstGeom>
        </p:spPr>
        <p:txBody>
          <a:bodyPr lIns="0" tIns="0" rIns="0" bIns="0" rtlCol="0" anchor="t">
            <a:spAutoFit/>
          </a:bodyPr>
          <a:lstStyle/>
          <a:p>
            <a:pPr algn="r">
              <a:lnSpc>
                <a:spcPts val="2160"/>
              </a:lnSpc>
            </a:pPr>
            <a:r>
              <a:rPr lang="en-US" sz="1800" spc="8">
                <a:solidFill>
                  <a:srgbClr val="FFFFFF"/>
                </a:solidFill>
                <a:latin typeface="Cabin"/>
              </a:rPr>
              <a:t>'#'</a:t>
            </a:r>
          </a:p>
        </p:txBody>
      </p:sp>
      <p:sp>
        <p:nvSpPr>
          <p:cNvPr id="4" name="TextBox 4"/>
          <p:cNvSpPr txBox="1"/>
          <p:nvPr/>
        </p:nvSpPr>
        <p:spPr>
          <a:xfrm>
            <a:off x="17847782" y="9877424"/>
            <a:ext cx="398735" cy="247650"/>
          </a:xfrm>
          <a:prstGeom prst="rect">
            <a:avLst/>
          </a:prstGeom>
        </p:spPr>
        <p:txBody>
          <a:bodyPr lIns="0" tIns="0" rIns="0" bIns="0" rtlCol="0" anchor="t">
            <a:spAutoFit/>
          </a:bodyPr>
          <a:lstStyle/>
          <a:p>
            <a:pPr algn="r">
              <a:lnSpc>
                <a:spcPts val="1980"/>
              </a:lnSpc>
            </a:pPr>
            <a:r>
              <a:rPr lang="en-US" sz="1650" spc="7">
                <a:solidFill>
                  <a:srgbClr val="FFFFFF"/>
                </a:solidFill>
                <a:latin typeface="Cabin"/>
              </a:rPr>
              <a:t>2</a:t>
            </a:r>
          </a:p>
        </p:txBody>
      </p:sp>
      <p:sp>
        <p:nvSpPr>
          <p:cNvPr id="5" name="TextBox 5"/>
          <p:cNvSpPr txBox="1"/>
          <p:nvPr/>
        </p:nvSpPr>
        <p:spPr>
          <a:xfrm>
            <a:off x="167640" y="426722"/>
            <a:ext cx="8961120" cy="858088"/>
          </a:xfrm>
          <a:prstGeom prst="rect">
            <a:avLst/>
          </a:prstGeom>
        </p:spPr>
        <p:txBody>
          <a:bodyPr lIns="0" tIns="0" rIns="0" bIns="0" rtlCol="0" anchor="t">
            <a:spAutoFit/>
          </a:bodyPr>
          <a:lstStyle/>
          <a:p>
            <a:pPr algn="l">
              <a:lnSpc>
                <a:spcPts val="6998"/>
              </a:lnSpc>
            </a:pPr>
            <a:r>
              <a:rPr lang="en-US" sz="5400" spc="25">
                <a:solidFill>
                  <a:srgbClr val="000000"/>
                </a:solidFill>
                <a:latin typeface="Cabin"/>
              </a:rPr>
              <a:t>Lección de historia</a:t>
            </a:r>
          </a:p>
        </p:txBody>
      </p:sp>
      <p:sp>
        <p:nvSpPr>
          <p:cNvPr id="6" name="TextBox 6"/>
          <p:cNvSpPr txBox="1"/>
          <p:nvPr/>
        </p:nvSpPr>
        <p:spPr>
          <a:xfrm>
            <a:off x="148590" y="1485902"/>
            <a:ext cx="5087338" cy="542925"/>
          </a:xfrm>
          <a:prstGeom prst="rect">
            <a:avLst/>
          </a:prstGeom>
        </p:spPr>
        <p:txBody>
          <a:bodyPr lIns="0" tIns="0" rIns="0" bIns="0" rtlCol="0" anchor="t">
            <a:spAutoFit/>
          </a:bodyPr>
          <a:lstStyle/>
          <a:p>
            <a:pPr algn="l">
              <a:lnSpc>
                <a:spcPts val="4320"/>
              </a:lnSpc>
            </a:pPr>
            <a:r>
              <a:rPr lang="en-US" sz="3600" spc="17">
                <a:solidFill>
                  <a:srgbClr val="000000"/>
                </a:solidFill>
                <a:latin typeface="Cabin Italics"/>
              </a:rPr>
              <a:t>Nuevo obispo, nueva visión</a:t>
            </a:r>
          </a:p>
        </p:txBody>
      </p:sp>
      <p:sp>
        <p:nvSpPr>
          <p:cNvPr id="9" name="TextBox 9"/>
          <p:cNvSpPr txBox="1"/>
          <p:nvPr/>
        </p:nvSpPr>
        <p:spPr>
          <a:xfrm>
            <a:off x="457574" y="6729067"/>
            <a:ext cx="3669442"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2010</a:t>
            </a:r>
          </a:p>
        </p:txBody>
      </p:sp>
      <p:grpSp>
        <p:nvGrpSpPr>
          <p:cNvPr id="10" name="Group 10"/>
          <p:cNvGrpSpPr/>
          <p:nvPr/>
        </p:nvGrpSpPr>
        <p:grpSpPr>
          <a:xfrm>
            <a:off x="-4082" y="6257768"/>
            <a:ext cx="9161700" cy="331153"/>
            <a:chOff x="0" y="0"/>
            <a:chExt cx="12215600" cy="441538"/>
          </a:xfrm>
        </p:grpSpPr>
        <p:sp>
          <p:nvSpPr>
            <p:cNvPr id="11" name="Freeform 11"/>
            <p:cNvSpPr/>
            <p:nvPr/>
          </p:nvSpPr>
          <p:spPr>
            <a:xfrm>
              <a:off x="15875" y="15875"/>
              <a:ext cx="12183872" cy="409829"/>
            </a:xfrm>
            <a:custGeom>
              <a:avLst/>
              <a:gdLst/>
              <a:ahLst/>
              <a:cxnLst/>
              <a:rect l="l" t="t" r="r" b="b"/>
              <a:pathLst>
                <a:path w="12183872" h="409829">
                  <a:moveTo>
                    <a:pt x="0" y="0"/>
                  </a:moveTo>
                  <a:lnTo>
                    <a:pt x="12183872" y="0"/>
                  </a:lnTo>
                  <a:lnTo>
                    <a:pt x="12183872" y="409829"/>
                  </a:lnTo>
                  <a:lnTo>
                    <a:pt x="0" y="409829"/>
                  </a:lnTo>
                  <a:close/>
                </a:path>
              </a:pathLst>
            </a:custGeom>
            <a:solidFill>
              <a:srgbClr val="000000"/>
            </a:solidFill>
          </p:spPr>
          <p:txBody>
            <a:bodyPr/>
            <a:lstStyle/>
            <a:p>
              <a:endParaRPr lang="en-US"/>
            </a:p>
          </p:txBody>
        </p:sp>
        <p:sp>
          <p:nvSpPr>
            <p:cNvPr id="12" name="Freeform 12"/>
            <p:cNvSpPr/>
            <p:nvPr/>
          </p:nvSpPr>
          <p:spPr>
            <a:xfrm>
              <a:off x="0" y="0"/>
              <a:ext cx="12215622" cy="441579"/>
            </a:xfrm>
            <a:custGeom>
              <a:avLst/>
              <a:gdLst/>
              <a:ahLst/>
              <a:cxnLst/>
              <a:rect l="l" t="t" r="r" b="b"/>
              <a:pathLst>
                <a:path w="12215622" h="441579">
                  <a:moveTo>
                    <a:pt x="15875" y="0"/>
                  </a:moveTo>
                  <a:lnTo>
                    <a:pt x="12199747" y="0"/>
                  </a:lnTo>
                  <a:cubicBezTo>
                    <a:pt x="12208510" y="0"/>
                    <a:pt x="12215622" y="7112"/>
                    <a:pt x="12215622" y="15875"/>
                  </a:cubicBezTo>
                  <a:lnTo>
                    <a:pt x="12215622" y="425704"/>
                  </a:lnTo>
                  <a:cubicBezTo>
                    <a:pt x="12215622" y="434467"/>
                    <a:pt x="12208510" y="441579"/>
                    <a:pt x="12199747" y="441579"/>
                  </a:cubicBezTo>
                  <a:lnTo>
                    <a:pt x="15875" y="441579"/>
                  </a:lnTo>
                  <a:cubicBezTo>
                    <a:pt x="7112" y="441579"/>
                    <a:pt x="0" y="434467"/>
                    <a:pt x="0" y="425704"/>
                  </a:cubicBezTo>
                  <a:lnTo>
                    <a:pt x="0" y="15875"/>
                  </a:lnTo>
                  <a:cubicBezTo>
                    <a:pt x="0" y="7112"/>
                    <a:pt x="7112" y="0"/>
                    <a:pt x="15875" y="0"/>
                  </a:cubicBezTo>
                  <a:moveTo>
                    <a:pt x="15875" y="31750"/>
                  </a:moveTo>
                  <a:lnTo>
                    <a:pt x="15875" y="15875"/>
                  </a:lnTo>
                  <a:lnTo>
                    <a:pt x="31750" y="15875"/>
                  </a:lnTo>
                  <a:lnTo>
                    <a:pt x="31750" y="425704"/>
                  </a:lnTo>
                  <a:lnTo>
                    <a:pt x="15875" y="425704"/>
                  </a:lnTo>
                  <a:lnTo>
                    <a:pt x="15875" y="409829"/>
                  </a:lnTo>
                  <a:lnTo>
                    <a:pt x="12199747" y="409829"/>
                  </a:lnTo>
                  <a:lnTo>
                    <a:pt x="12199747" y="425704"/>
                  </a:lnTo>
                  <a:lnTo>
                    <a:pt x="12183872" y="425704"/>
                  </a:lnTo>
                  <a:lnTo>
                    <a:pt x="12183872" y="15875"/>
                  </a:lnTo>
                  <a:lnTo>
                    <a:pt x="12199747" y="15875"/>
                  </a:lnTo>
                  <a:lnTo>
                    <a:pt x="12199747" y="31750"/>
                  </a:lnTo>
                  <a:lnTo>
                    <a:pt x="15875" y="31750"/>
                  </a:lnTo>
                  <a:close/>
                </a:path>
              </a:pathLst>
            </a:custGeom>
            <a:solidFill>
              <a:srgbClr val="FFFFFF"/>
            </a:solidFill>
          </p:spPr>
          <p:txBody>
            <a:bodyPr/>
            <a:lstStyle/>
            <a:p>
              <a:endParaRPr lang="en-US"/>
            </a:p>
          </p:txBody>
        </p:sp>
      </p:grpSp>
      <p:grpSp>
        <p:nvGrpSpPr>
          <p:cNvPr id="13" name="Group 13"/>
          <p:cNvGrpSpPr/>
          <p:nvPr/>
        </p:nvGrpSpPr>
        <p:grpSpPr>
          <a:xfrm>
            <a:off x="270053" y="3477770"/>
            <a:ext cx="4044483" cy="1497609"/>
            <a:chOff x="0" y="0"/>
            <a:chExt cx="5392644" cy="1996812"/>
          </a:xfrm>
        </p:grpSpPr>
        <p:sp>
          <p:nvSpPr>
            <p:cNvPr id="14" name="Freeform 14"/>
            <p:cNvSpPr/>
            <p:nvPr/>
          </p:nvSpPr>
          <p:spPr>
            <a:xfrm>
              <a:off x="15875" y="15875"/>
              <a:ext cx="5360924" cy="1965071"/>
            </a:xfrm>
            <a:custGeom>
              <a:avLst/>
              <a:gdLst/>
              <a:ahLst/>
              <a:cxnLst/>
              <a:rect l="l" t="t" r="r" b="b"/>
              <a:pathLst>
                <a:path w="5360924" h="1965071">
                  <a:moveTo>
                    <a:pt x="0" y="0"/>
                  </a:moveTo>
                  <a:lnTo>
                    <a:pt x="5360924" y="0"/>
                  </a:lnTo>
                  <a:lnTo>
                    <a:pt x="5360924" y="1965071"/>
                  </a:lnTo>
                  <a:lnTo>
                    <a:pt x="0" y="1965071"/>
                  </a:lnTo>
                  <a:close/>
                </a:path>
              </a:pathLst>
            </a:custGeom>
            <a:solidFill>
              <a:srgbClr val="0F57A5">
                <a:alpha val="89804"/>
              </a:srgbClr>
            </a:solidFill>
          </p:spPr>
          <p:txBody>
            <a:bodyPr/>
            <a:lstStyle/>
            <a:p>
              <a:endParaRPr lang="en-US"/>
            </a:p>
          </p:txBody>
        </p:sp>
        <p:sp>
          <p:nvSpPr>
            <p:cNvPr id="15" name="Freeform 15"/>
            <p:cNvSpPr/>
            <p:nvPr/>
          </p:nvSpPr>
          <p:spPr>
            <a:xfrm>
              <a:off x="0" y="0"/>
              <a:ext cx="5392674" cy="1996821"/>
            </a:xfrm>
            <a:custGeom>
              <a:avLst/>
              <a:gdLst/>
              <a:ahLst/>
              <a:cxnLst/>
              <a:rect l="l" t="t" r="r" b="b"/>
              <a:pathLst>
                <a:path w="5392674" h="1996821">
                  <a:moveTo>
                    <a:pt x="15875" y="0"/>
                  </a:moveTo>
                  <a:lnTo>
                    <a:pt x="5376799" y="0"/>
                  </a:lnTo>
                  <a:cubicBezTo>
                    <a:pt x="5385562" y="0"/>
                    <a:pt x="5392674" y="7112"/>
                    <a:pt x="5392674" y="15875"/>
                  </a:cubicBezTo>
                  <a:lnTo>
                    <a:pt x="5392674" y="1980946"/>
                  </a:lnTo>
                  <a:cubicBezTo>
                    <a:pt x="5392674" y="1989709"/>
                    <a:pt x="5385562" y="1996821"/>
                    <a:pt x="5376799" y="1996821"/>
                  </a:cubicBezTo>
                  <a:lnTo>
                    <a:pt x="15875" y="1996821"/>
                  </a:lnTo>
                  <a:cubicBezTo>
                    <a:pt x="7112" y="1996821"/>
                    <a:pt x="0" y="1989709"/>
                    <a:pt x="0" y="1980946"/>
                  </a:cubicBezTo>
                  <a:lnTo>
                    <a:pt x="0" y="15875"/>
                  </a:lnTo>
                  <a:cubicBezTo>
                    <a:pt x="0" y="7112"/>
                    <a:pt x="7112" y="0"/>
                    <a:pt x="15875" y="0"/>
                  </a:cubicBezTo>
                  <a:moveTo>
                    <a:pt x="15875" y="31750"/>
                  </a:moveTo>
                  <a:lnTo>
                    <a:pt x="15875" y="15875"/>
                  </a:lnTo>
                  <a:lnTo>
                    <a:pt x="31750" y="15875"/>
                  </a:lnTo>
                  <a:lnTo>
                    <a:pt x="31750" y="1980946"/>
                  </a:lnTo>
                  <a:lnTo>
                    <a:pt x="15875" y="1980946"/>
                  </a:lnTo>
                  <a:lnTo>
                    <a:pt x="15875" y="1965071"/>
                  </a:lnTo>
                  <a:lnTo>
                    <a:pt x="5376799" y="1965071"/>
                  </a:lnTo>
                  <a:lnTo>
                    <a:pt x="5376799" y="1980946"/>
                  </a:lnTo>
                  <a:lnTo>
                    <a:pt x="5360924" y="1980946"/>
                  </a:lnTo>
                  <a:lnTo>
                    <a:pt x="5360924" y="15875"/>
                  </a:lnTo>
                  <a:lnTo>
                    <a:pt x="5376799" y="15875"/>
                  </a:lnTo>
                  <a:lnTo>
                    <a:pt x="5376799" y="31750"/>
                  </a:lnTo>
                  <a:lnTo>
                    <a:pt x="15875" y="31750"/>
                  </a:lnTo>
                  <a:close/>
                </a:path>
              </a:pathLst>
            </a:custGeom>
            <a:solidFill>
              <a:srgbClr val="000000">
                <a:alpha val="89804"/>
              </a:srgbClr>
            </a:solidFill>
          </p:spPr>
          <p:txBody>
            <a:bodyPr/>
            <a:lstStyle/>
            <a:p>
              <a:endParaRPr lang="en-US"/>
            </a:p>
          </p:txBody>
        </p:sp>
      </p:grpSp>
      <p:sp>
        <p:nvSpPr>
          <p:cNvPr id="16" name="TextBox 16"/>
          <p:cNvSpPr txBox="1"/>
          <p:nvPr/>
        </p:nvSpPr>
        <p:spPr>
          <a:xfrm>
            <a:off x="412928" y="3771280"/>
            <a:ext cx="3758733" cy="929640"/>
          </a:xfrm>
          <a:prstGeom prst="rect">
            <a:avLst/>
          </a:prstGeom>
        </p:spPr>
        <p:txBody>
          <a:bodyPr lIns="0" tIns="0" rIns="0" bIns="0" rtlCol="0" anchor="t">
            <a:spAutoFit/>
          </a:bodyPr>
          <a:lstStyle/>
          <a:p>
            <a:pPr algn="l">
              <a:lnSpc>
                <a:spcPts val="2430"/>
              </a:lnSpc>
            </a:pPr>
            <a:r>
              <a:rPr lang="en-US" sz="2250" spc="10">
                <a:solidFill>
                  <a:srgbClr val="FFFFFF"/>
                </a:solidFill>
                <a:latin typeface="Cabin"/>
              </a:rPr>
              <a:t>Llegó el arzobispo; recorrió ArchSA escuchando a los fieles</a:t>
            </a:r>
          </a:p>
        </p:txBody>
      </p:sp>
      <p:grpSp>
        <p:nvGrpSpPr>
          <p:cNvPr id="17" name="Group 17"/>
          <p:cNvGrpSpPr/>
          <p:nvPr/>
        </p:nvGrpSpPr>
        <p:grpSpPr>
          <a:xfrm>
            <a:off x="2287533" y="4958712"/>
            <a:ext cx="9525" cy="1315725"/>
            <a:chOff x="0" y="0"/>
            <a:chExt cx="12700" cy="1754300"/>
          </a:xfrm>
        </p:grpSpPr>
        <p:sp>
          <p:nvSpPr>
            <p:cNvPr id="18" name="Freeform 18"/>
            <p:cNvSpPr/>
            <p:nvPr/>
          </p:nvSpPr>
          <p:spPr>
            <a:xfrm>
              <a:off x="6350" y="6350"/>
              <a:ext cx="0" cy="1741551"/>
            </a:xfrm>
            <a:custGeom>
              <a:avLst/>
              <a:gdLst/>
              <a:ahLst/>
              <a:cxnLst/>
              <a:rect l="l" t="t" r="r" b="b"/>
              <a:pathLst>
                <a:path h="1741551">
                  <a:moveTo>
                    <a:pt x="0" y="0"/>
                  </a:moveTo>
                  <a:lnTo>
                    <a:pt x="0" y="1741551"/>
                  </a:lnTo>
                </a:path>
              </a:pathLst>
            </a:custGeom>
            <a:solidFill>
              <a:srgbClr val="000000"/>
            </a:solidFill>
          </p:spPr>
          <p:txBody>
            <a:bodyPr/>
            <a:lstStyle/>
            <a:p>
              <a:endParaRPr lang="en-US"/>
            </a:p>
          </p:txBody>
        </p:sp>
        <p:sp>
          <p:nvSpPr>
            <p:cNvPr id="19" name="Freeform 19"/>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000000"/>
            </a:solidFill>
          </p:spPr>
          <p:txBody>
            <a:bodyPr/>
            <a:lstStyle/>
            <a:p>
              <a:endParaRPr lang="en-US"/>
            </a:p>
          </p:txBody>
        </p:sp>
      </p:grpSp>
      <p:sp>
        <p:nvSpPr>
          <p:cNvPr id="20" name="TextBox 20"/>
          <p:cNvSpPr txBox="1"/>
          <p:nvPr/>
        </p:nvSpPr>
        <p:spPr>
          <a:xfrm>
            <a:off x="5026517" y="5719478"/>
            <a:ext cx="3669443"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2013</a:t>
            </a:r>
          </a:p>
        </p:txBody>
      </p:sp>
      <p:grpSp>
        <p:nvGrpSpPr>
          <p:cNvPr id="21" name="Group 21"/>
          <p:cNvGrpSpPr/>
          <p:nvPr/>
        </p:nvGrpSpPr>
        <p:grpSpPr>
          <a:xfrm>
            <a:off x="4838998" y="7871309"/>
            <a:ext cx="4044483" cy="1866059"/>
            <a:chOff x="0" y="0"/>
            <a:chExt cx="5392644" cy="2488078"/>
          </a:xfrm>
        </p:grpSpPr>
        <p:sp>
          <p:nvSpPr>
            <p:cNvPr id="22" name="Freeform 22"/>
            <p:cNvSpPr/>
            <p:nvPr/>
          </p:nvSpPr>
          <p:spPr>
            <a:xfrm>
              <a:off x="15875" y="15875"/>
              <a:ext cx="5360924" cy="2456307"/>
            </a:xfrm>
            <a:custGeom>
              <a:avLst/>
              <a:gdLst/>
              <a:ahLst/>
              <a:cxnLst/>
              <a:rect l="l" t="t" r="r" b="b"/>
              <a:pathLst>
                <a:path w="5360924" h="2456307">
                  <a:moveTo>
                    <a:pt x="0" y="0"/>
                  </a:moveTo>
                  <a:lnTo>
                    <a:pt x="5360924" y="0"/>
                  </a:lnTo>
                  <a:lnTo>
                    <a:pt x="5360924" y="2456307"/>
                  </a:lnTo>
                  <a:lnTo>
                    <a:pt x="0" y="2456307"/>
                  </a:lnTo>
                  <a:close/>
                </a:path>
              </a:pathLst>
            </a:custGeom>
            <a:solidFill>
              <a:srgbClr val="0F57A5">
                <a:alpha val="89804"/>
              </a:srgbClr>
            </a:solidFill>
          </p:spPr>
          <p:txBody>
            <a:bodyPr/>
            <a:lstStyle/>
            <a:p>
              <a:endParaRPr lang="en-US"/>
            </a:p>
          </p:txBody>
        </p:sp>
        <p:sp>
          <p:nvSpPr>
            <p:cNvPr id="23" name="Freeform 23"/>
            <p:cNvSpPr/>
            <p:nvPr/>
          </p:nvSpPr>
          <p:spPr>
            <a:xfrm>
              <a:off x="0" y="0"/>
              <a:ext cx="5392674" cy="2488057"/>
            </a:xfrm>
            <a:custGeom>
              <a:avLst/>
              <a:gdLst/>
              <a:ahLst/>
              <a:cxnLst/>
              <a:rect l="l" t="t" r="r" b="b"/>
              <a:pathLst>
                <a:path w="5392674" h="2488057">
                  <a:moveTo>
                    <a:pt x="15875" y="0"/>
                  </a:moveTo>
                  <a:lnTo>
                    <a:pt x="5376799" y="0"/>
                  </a:lnTo>
                  <a:cubicBezTo>
                    <a:pt x="5385562" y="0"/>
                    <a:pt x="5392674" y="7112"/>
                    <a:pt x="5392674" y="15875"/>
                  </a:cubicBezTo>
                  <a:lnTo>
                    <a:pt x="5392674" y="2472182"/>
                  </a:lnTo>
                  <a:cubicBezTo>
                    <a:pt x="5392674" y="2480945"/>
                    <a:pt x="5385562" y="2488057"/>
                    <a:pt x="5376799" y="2488057"/>
                  </a:cubicBezTo>
                  <a:lnTo>
                    <a:pt x="15875" y="2488057"/>
                  </a:lnTo>
                  <a:cubicBezTo>
                    <a:pt x="7112" y="2488057"/>
                    <a:pt x="0" y="2480945"/>
                    <a:pt x="0" y="2472182"/>
                  </a:cubicBezTo>
                  <a:lnTo>
                    <a:pt x="0" y="15875"/>
                  </a:lnTo>
                  <a:cubicBezTo>
                    <a:pt x="0" y="7112"/>
                    <a:pt x="7112" y="0"/>
                    <a:pt x="15875" y="0"/>
                  </a:cubicBezTo>
                  <a:moveTo>
                    <a:pt x="15875" y="31750"/>
                  </a:moveTo>
                  <a:lnTo>
                    <a:pt x="15875" y="15875"/>
                  </a:lnTo>
                  <a:lnTo>
                    <a:pt x="31750" y="15875"/>
                  </a:lnTo>
                  <a:lnTo>
                    <a:pt x="31750" y="2472182"/>
                  </a:lnTo>
                  <a:lnTo>
                    <a:pt x="15875" y="2472182"/>
                  </a:lnTo>
                  <a:lnTo>
                    <a:pt x="15875" y="2456307"/>
                  </a:lnTo>
                  <a:lnTo>
                    <a:pt x="5376799" y="2456307"/>
                  </a:lnTo>
                  <a:lnTo>
                    <a:pt x="5376799" y="2472182"/>
                  </a:lnTo>
                  <a:lnTo>
                    <a:pt x="5360924" y="2472182"/>
                  </a:lnTo>
                  <a:lnTo>
                    <a:pt x="5360924" y="15875"/>
                  </a:lnTo>
                  <a:lnTo>
                    <a:pt x="5376799" y="15875"/>
                  </a:lnTo>
                  <a:lnTo>
                    <a:pt x="5376799" y="31750"/>
                  </a:lnTo>
                  <a:lnTo>
                    <a:pt x="15875" y="31750"/>
                  </a:lnTo>
                  <a:close/>
                </a:path>
              </a:pathLst>
            </a:custGeom>
            <a:solidFill>
              <a:srgbClr val="000000">
                <a:alpha val="89804"/>
              </a:srgbClr>
            </a:solidFill>
          </p:spPr>
          <p:txBody>
            <a:bodyPr/>
            <a:lstStyle/>
            <a:p>
              <a:endParaRPr lang="en-US"/>
            </a:p>
          </p:txBody>
        </p:sp>
      </p:grpSp>
      <p:sp>
        <p:nvSpPr>
          <p:cNvPr id="24" name="TextBox 24"/>
          <p:cNvSpPr txBox="1"/>
          <p:nvPr/>
        </p:nvSpPr>
        <p:spPr>
          <a:xfrm>
            <a:off x="4981873" y="8349044"/>
            <a:ext cx="3758733" cy="929640"/>
          </a:xfrm>
          <a:prstGeom prst="rect">
            <a:avLst/>
          </a:prstGeom>
        </p:spPr>
        <p:txBody>
          <a:bodyPr lIns="0" tIns="0" rIns="0" bIns="0" rtlCol="0" anchor="t">
            <a:spAutoFit/>
          </a:bodyPr>
          <a:lstStyle/>
          <a:p>
            <a:pPr algn="l">
              <a:lnSpc>
                <a:spcPts val="2430"/>
              </a:lnSpc>
            </a:pPr>
            <a:r>
              <a:rPr lang="en-US" sz="2250" spc="10">
                <a:solidFill>
                  <a:srgbClr val="FFFFFF"/>
                </a:solidFill>
                <a:latin typeface="Cabin"/>
              </a:rPr>
              <a:t>Se proclaman la Misión Arquidiocesana, el Propósito Sagrado, la Visión, los Objetivos y las prioridades</a:t>
            </a:r>
          </a:p>
        </p:txBody>
      </p:sp>
      <p:grpSp>
        <p:nvGrpSpPr>
          <p:cNvPr id="25" name="Group 25"/>
          <p:cNvGrpSpPr/>
          <p:nvPr/>
        </p:nvGrpSpPr>
        <p:grpSpPr>
          <a:xfrm>
            <a:off x="6856476" y="6572253"/>
            <a:ext cx="9525" cy="1315725"/>
            <a:chOff x="0" y="0"/>
            <a:chExt cx="12700" cy="1754300"/>
          </a:xfrm>
        </p:grpSpPr>
        <p:sp>
          <p:nvSpPr>
            <p:cNvPr id="26" name="Freeform 26"/>
            <p:cNvSpPr/>
            <p:nvPr/>
          </p:nvSpPr>
          <p:spPr>
            <a:xfrm>
              <a:off x="6350" y="6350"/>
              <a:ext cx="0" cy="1741551"/>
            </a:xfrm>
            <a:custGeom>
              <a:avLst/>
              <a:gdLst/>
              <a:ahLst/>
              <a:cxnLst/>
              <a:rect l="l" t="t" r="r" b="b"/>
              <a:pathLst>
                <a:path h="1741551">
                  <a:moveTo>
                    <a:pt x="0" y="0"/>
                  </a:moveTo>
                  <a:lnTo>
                    <a:pt x="0" y="1741551"/>
                  </a:lnTo>
                </a:path>
              </a:pathLst>
            </a:custGeom>
            <a:solidFill>
              <a:srgbClr val="000000"/>
            </a:solidFill>
          </p:spPr>
          <p:txBody>
            <a:bodyPr/>
            <a:lstStyle/>
            <a:p>
              <a:endParaRPr lang="en-US"/>
            </a:p>
          </p:txBody>
        </p:sp>
        <p:sp>
          <p:nvSpPr>
            <p:cNvPr id="27" name="Freeform 27"/>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000000"/>
            </a:solidFill>
          </p:spPr>
          <p:txBody>
            <a:bodyPr/>
            <a:lstStyle/>
            <a:p>
              <a:endParaRPr lang="en-US"/>
            </a:p>
          </p:txBody>
        </p:sp>
      </p:grpSp>
      <p:grpSp>
        <p:nvGrpSpPr>
          <p:cNvPr id="28" name="Group 28"/>
          <p:cNvGrpSpPr/>
          <p:nvPr/>
        </p:nvGrpSpPr>
        <p:grpSpPr>
          <a:xfrm>
            <a:off x="2196250" y="6327302"/>
            <a:ext cx="192087" cy="192087"/>
            <a:chOff x="0" y="0"/>
            <a:chExt cx="256116" cy="256116"/>
          </a:xfrm>
        </p:grpSpPr>
        <p:sp>
          <p:nvSpPr>
            <p:cNvPr id="29" name="Freeform 29"/>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FFFFF">
                <a:alpha val="89804"/>
              </a:srgbClr>
            </a:solidFill>
          </p:spPr>
          <p:txBody>
            <a:bodyPr/>
            <a:lstStyle/>
            <a:p>
              <a:endParaRPr lang="en-US"/>
            </a:p>
          </p:txBody>
        </p:sp>
      </p:grpSp>
      <p:grpSp>
        <p:nvGrpSpPr>
          <p:cNvPr id="30" name="Group 30"/>
          <p:cNvGrpSpPr/>
          <p:nvPr/>
        </p:nvGrpSpPr>
        <p:grpSpPr>
          <a:xfrm>
            <a:off x="6765195" y="6327302"/>
            <a:ext cx="192087" cy="192087"/>
            <a:chOff x="0" y="0"/>
            <a:chExt cx="256116" cy="256116"/>
          </a:xfrm>
        </p:grpSpPr>
        <p:sp>
          <p:nvSpPr>
            <p:cNvPr id="31" name="Freeform 31"/>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FFFFF">
                <a:alpha val="89804"/>
              </a:srgbClr>
            </a:solidFill>
          </p:spPr>
          <p:txBody>
            <a:bodyPr/>
            <a:lstStyle/>
            <a:p>
              <a:endParaRPr lang="en-US"/>
            </a:p>
          </p:txBody>
        </p:sp>
      </p:grpSp>
      <p:pic>
        <p:nvPicPr>
          <p:cNvPr id="7" name="Picture 6">
            <a:extLst>
              <a:ext uri="{FF2B5EF4-FFF2-40B4-BE49-F238E27FC236}">
                <a16:creationId xmlns:a16="http://schemas.microsoft.com/office/drawing/2014/main" id="{73D6AB8D-27D6-F4FC-FDA4-B8D4E4D411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6213" y="4762"/>
            <a:ext cx="9100038"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6338" y="1868119"/>
            <a:ext cx="14760229" cy="3291094"/>
          </a:xfrm>
          <a:prstGeom prst="rect">
            <a:avLst/>
          </a:prstGeom>
        </p:spPr>
        <p:txBody>
          <a:bodyPr wrap="square" lIns="0" tIns="0" rIns="0" bIns="0" rtlCol="0" anchor="t">
            <a:spAutoFit/>
          </a:bodyPr>
          <a:lstStyle/>
          <a:p>
            <a:pPr marL="903605" lvl="1" indent="-451485" algn="ctr">
              <a:lnSpc>
                <a:spcPts val="6473"/>
              </a:lnSpc>
            </a:pPr>
            <a:r>
              <a:rPr lang="en-US" sz="4950" spc="23" dirty="0">
                <a:solidFill>
                  <a:srgbClr val="404040"/>
                </a:solidFill>
                <a:latin typeface="Cabin Italics"/>
              </a:rPr>
              <a:t>"Buscando vivir en comunión sacramental unos con otros, la Arquidiócesis de San Antonio </a:t>
            </a:r>
            <a:r>
              <a:rPr lang="en-US" sz="4950" spc="23" dirty="0">
                <a:solidFill>
                  <a:srgbClr val="404040"/>
                </a:solidFill>
                <a:latin typeface="Cabin"/>
              </a:rPr>
              <a:t>existe para hacer discípulos y misioneros de Jesucristo que se preparen para la promesa de la Vida Eterna."</a:t>
            </a:r>
            <a:endParaRPr lang="en-US" sz="4950" dirty="0">
              <a:cs typeface="Calibri"/>
            </a:endParaRPr>
          </a:p>
        </p:txBody>
      </p:sp>
      <p:sp>
        <p:nvSpPr>
          <p:cNvPr id="3" name="TextBox 3"/>
          <p:cNvSpPr txBox="1"/>
          <p:nvPr/>
        </p:nvSpPr>
        <p:spPr>
          <a:xfrm>
            <a:off x="4159262" y="534557"/>
            <a:ext cx="9954380" cy="1013098"/>
          </a:xfrm>
          <a:prstGeom prst="rect">
            <a:avLst/>
          </a:prstGeom>
        </p:spPr>
        <p:txBody>
          <a:bodyPr wrap="square" lIns="0" tIns="0" rIns="0" bIns="0" rtlCol="0" anchor="t">
            <a:spAutoFit/>
          </a:bodyPr>
          <a:lstStyle/>
          <a:p>
            <a:pPr algn="ctr">
              <a:lnSpc>
                <a:spcPts val="7920"/>
              </a:lnSpc>
            </a:pPr>
            <a:r>
              <a:rPr lang="en-US" sz="6600" spc="31" dirty="0" err="1">
                <a:solidFill>
                  <a:srgbClr val="000000"/>
                </a:solidFill>
                <a:latin typeface="Cabin"/>
              </a:rPr>
              <a:t>Nuestro</a:t>
            </a:r>
            <a:r>
              <a:rPr lang="en-US" sz="6600" spc="31" dirty="0">
                <a:solidFill>
                  <a:srgbClr val="000000"/>
                </a:solidFill>
                <a:latin typeface="Cabin"/>
              </a:rPr>
              <a:t> </a:t>
            </a:r>
            <a:r>
              <a:rPr lang="en-US" sz="6600" spc="31" dirty="0" err="1">
                <a:solidFill>
                  <a:srgbClr val="000000"/>
                </a:solidFill>
                <a:latin typeface="Cabin"/>
              </a:rPr>
              <a:t>Propósito</a:t>
            </a:r>
            <a:r>
              <a:rPr lang="en-US" sz="6600" spc="31" dirty="0">
                <a:solidFill>
                  <a:srgbClr val="000000"/>
                </a:solidFill>
                <a:latin typeface="Cabin"/>
              </a:rPr>
              <a:t> Sagrado</a:t>
            </a:r>
          </a:p>
        </p:txBody>
      </p:sp>
      <p:sp>
        <p:nvSpPr>
          <p:cNvPr id="5" name="TextBox 3">
            <a:extLst>
              <a:ext uri="{FF2B5EF4-FFF2-40B4-BE49-F238E27FC236}">
                <a16:creationId xmlns:a16="http://schemas.microsoft.com/office/drawing/2014/main" id="{AEFA5A4F-5A83-C66C-4368-142671099B5D}"/>
              </a:ext>
            </a:extLst>
          </p:cNvPr>
          <p:cNvSpPr txBox="1"/>
          <p:nvPr/>
        </p:nvSpPr>
        <p:spPr>
          <a:xfrm>
            <a:off x="762000" y="7612466"/>
            <a:ext cx="4863757" cy="1379417"/>
          </a:xfrm>
          <a:prstGeom prst="rect">
            <a:avLst/>
          </a:prstGeom>
        </p:spPr>
        <p:txBody>
          <a:bodyPr wrap="square" lIns="0" tIns="0" rIns="0" bIns="0" rtlCol="0" anchor="t">
            <a:spAutoFit/>
          </a:bodyPr>
          <a:lstStyle/>
          <a:p>
            <a:pPr algn="ctr">
              <a:lnSpc>
                <a:spcPts val="5267"/>
              </a:lnSpc>
            </a:pPr>
            <a:r>
              <a:rPr lang="en-US" sz="6000" dirty="0">
                <a:solidFill>
                  <a:srgbClr val="534741"/>
                </a:solidFill>
                <a:latin typeface="Cabin"/>
              </a:rPr>
              <a:t>La Nueva Evangelización</a:t>
            </a:r>
          </a:p>
        </p:txBody>
      </p:sp>
      <p:sp>
        <p:nvSpPr>
          <p:cNvPr id="7" name="TextBox 3">
            <a:extLst>
              <a:ext uri="{FF2B5EF4-FFF2-40B4-BE49-F238E27FC236}">
                <a16:creationId xmlns:a16="http://schemas.microsoft.com/office/drawing/2014/main" id="{0C0D1B75-9BBD-F4C0-761B-788C6D51A759}"/>
              </a:ext>
            </a:extLst>
          </p:cNvPr>
          <p:cNvSpPr txBox="1"/>
          <p:nvPr/>
        </p:nvSpPr>
        <p:spPr>
          <a:xfrm>
            <a:off x="12877800" y="7612466"/>
            <a:ext cx="5091951" cy="1389739"/>
          </a:xfrm>
          <a:prstGeom prst="rect">
            <a:avLst/>
          </a:prstGeom>
        </p:spPr>
        <p:txBody>
          <a:bodyPr wrap="square" lIns="0" tIns="0" rIns="0" bIns="0" rtlCol="0" anchor="t">
            <a:spAutoFit/>
          </a:bodyPr>
          <a:lstStyle/>
          <a:p>
            <a:pPr algn="ctr">
              <a:lnSpc>
                <a:spcPts val="5267"/>
              </a:lnSpc>
            </a:pPr>
            <a:r>
              <a:rPr lang="en-US" sz="6000" dirty="0">
                <a:solidFill>
                  <a:srgbClr val="534741"/>
                </a:solidFill>
                <a:latin typeface="Cabin"/>
              </a:rPr>
              <a:t>Juventud y</a:t>
            </a:r>
            <a:endParaRPr lang="en-US" dirty="0"/>
          </a:p>
          <a:p>
            <a:pPr algn="ctr">
              <a:lnSpc>
                <a:spcPts val="5267"/>
              </a:lnSpc>
            </a:pPr>
            <a:r>
              <a:rPr lang="en-US" sz="6000" dirty="0">
                <a:solidFill>
                  <a:srgbClr val="534741"/>
                </a:solidFill>
                <a:latin typeface="Cabin"/>
              </a:rPr>
              <a:t>Jóvenes adultos</a:t>
            </a:r>
            <a:endParaRPr lang="en-US" dirty="0"/>
          </a:p>
        </p:txBody>
      </p:sp>
      <p:sp>
        <p:nvSpPr>
          <p:cNvPr id="9" name="TextBox 3">
            <a:extLst>
              <a:ext uri="{FF2B5EF4-FFF2-40B4-BE49-F238E27FC236}">
                <a16:creationId xmlns:a16="http://schemas.microsoft.com/office/drawing/2014/main" id="{502A9906-644D-3331-810D-BCF8D614951B}"/>
              </a:ext>
            </a:extLst>
          </p:cNvPr>
          <p:cNvSpPr txBox="1"/>
          <p:nvPr/>
        </p:nvSpPr>
        <p:spPr>
          <a:xfrm>
            <a:off x="6087424" y="7612467"/>
            <a:ext cx="6113152" cy="1389739"/>
          </a:xfrm>
          <a:prstGeom prst="rect">
            <a:avLst/>
          </a:prstGeom>
        </p:spPr>
        <p:txBody>
          <a:bodyPr wrap="square" lIns="0" tIns="0" rIns="0" bIns="0" rtlCol="0" anchor="t">
            <a:spAutoFit/>
          </a:bodyPr>
          <a:lstStyle/>
          <a:p>
            <a:pPr algn="ctr">
              <a:lnSpc>
                <a:spcPts val="5267"/>
              </a:lnSpc>
            </a:pPr>
            <a:r>
              <a:rPr lang="en-US" sz="6000" dirty="0">
                <a:solidFill>
                  <a:srgbClr val="534741"/>
                </a:solidFill>
                <a:latin typeface="Cabin"/>
              </a:rPr>
              <a:t>Catequesis &amp; </a:t>
            </a:r>
            <a:endParaRPr lang="en-US" dirty="0"/>
          </a:p>
          <a:p>
            <a:pPr algn="ctr">
              <a:lnSpc>
                <a:spcPts val="5267"/>
              </a:lnSpc>
            </a:pPr>
            <a:r>
              <a:rPr lang="en-US" sz="6000" dirty="0">
                <a:solidFill>
                  <a:srgbClr val="534741"/>
                </a:solidFill>
                <a:latin typeface="Cabin"/>
              </a:rPr>
              <a:t>Formación en la fe</a:t>
            </a:r>
            <a:endParaRPr lang="en-US" dirty="0"/>
          </a:p>
        </p:txBody>
      </p:sp>
      <p:sp>
        <p:nvSpPr>
          <p:cNvPr id="13" name="TextBox 2">
            <a:extLst>
              <a:ext uri="{FF2B5EF4-FFF2-40B4-BE49-F238E27FC236}">
                <a16:creationId xmlns:a16="http://schemas.microsoft.com/office/drawing/2014/main" id="{2AD9C7F9-A8CC-2171-AF56-98ED1D451DA4}"/>
              </a:ext>
            </a:extLst>
          </p:cNvPr>
          <p:cNvSpPr txBox="1"/>
          <p:nvPr/>
        </p:nvSpPr>
        <p:spPr>
          <a:xfrm>
            <a:off x="6443386" y="5986226"/>
            <a:ext cx="5424743" cy="859210"/>
          </a:xfrm>
          <a:prstGeom prst="rect">
            <a:avLst/>
          </a:prstGeom>
        </p:spPr>
        <p:txBody>
          <a:bodyPr lIns="0" tIns="0" rIns="0" bIns="0" rtlCol="0" anchor="t">
            <a:spAutoFit/>
          </a:bodyPr>
          <a:lstStyle/>
          <a:p>
            <a:pPr algn="ctr">
              <a:lnSpc>
                <a:spcPts val="6719"/>
              </a:lnSpc>
            </a:pPr>
            <a:r>
              <a:rPr lang="en-US" sz="6600" dirty="0">
                <a:solidFill>
                  <a:srgbClr val="534741"/>
                </a:solidFill>
                <a:latin typeface="Cabin"/>
              </a:rPr>
              <a:t>PRIORIDADES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523"/>
        </a:solidFill>
        <a:effectLst/>
      </p:bgPr>
    </p:bg>
    <p:spTree>
      <p:nvGrpSpPr>
        <p:cNvPr id="1" name=""/>
        <p:cNvGrpSpPr/>
        <p:nvPr/>
      </p:nvGrpSpPr>
      <p:grpSpPr>
        <a:xfrm>
          <a:off x="0" y="0"/>
          <a:ext cx="0" cy="0"/>
          <a:chOff x="0" y="0"/>
          <a:chExt cx="0" cy="0"/>
        </a:xfrm>
      </p:grpSpPr>
      <p:sp>
        <p:nvSpPr>
          <p:cNvPr id="2" name="AutoShape 2"/>
          <p:cNvSpPr/>
          <p:nvPr/>
        </p:nvSpPr>
        <p:spPr>
          <a:xfrm rot="3577">
            <a:off x="-9530" y="9212558"/>
            <a:ext cx="18307060" cy="0"/>
          </a:xfrm>
          <a:prstGeom prst="line">
            <a:avLst/>
          </a:prstGeom>
          <a:ln w="9525" cap="rnd">
            <a:solidFill>
              <a:srgbClr val="0F57A5">
                <a:alpha val="19608"/>
              </a:srgbClr>
            </a:solidFill>
            <a:prstDash val="solid"/>
            <a:headEnd type="none" w="sm" len="sm"/>
            <a:tailEnd type="none" w="sm" len="sm"/>
          </a:ln>
        </p:spPr>
        <p:txBody>
          <a:bodyPr/>
          <a:lstStyle/>
          <a:p>
            <a:endParaRPr lang="en-US"/>
          </a:p>
        </p:txBody>
      </p:sp>
      <p:sp>
        <p:nvSpPr>
          <p:cNvPr id="5" name="TextBox 5"/>
          <p:cNvSpPr txBox="1"/>
          <p:nvPr/>
        </p:nvSpPr>
        <p:spPr>
          <a:xfrm>
            <a:off x="167640" y="426722"/>
            <a:ext cx="8961120" cy="858088"/>
          </a:xfrm>
          <a:prstGeom prst="rect">
            <a:avLst/>
          </a:prstGeom>
        </p:spPr>
        <p:txBody>
          <a:bodyPr lIns="0" tIns="0" rIns="0" bIns="0" rtlCol="0" anchor="t">
            <a:spAutoFit/>
          </a:bodyPr>
          <a:lstStyle/>
          <a:p>
            <a:pPr algn="l">
              <a:lnSpc>
                <a:spcPts val="6998"/>
              </a:lnSpc>
            </a:pPr>
            <a:r>
              <a:rPr lang="en-US" sz="5400" spc="25" dirty="0" err="1">
                <a:solidFill>
                  <a:srgbClr val="000000"/>
                </a:solidFill>
                <a:latin typeface="Cabin"/>
              </a:rPr>
              <a:t>Lección</a:t>
            </a:r>
            <a:r>
              <a:rPr lang="en-US" sz="5400" spc="25" dirty="0">
                <a:solidFill>
                  <a:srgbClr val="000000"/>
                </a:solidFill>
                <a:latin typeface="Cabin"/>
              </a:rPr>
              <a:t> de Historia</a:t>
            </a:r>
          </a:p>
        </p:txBody>
      </p:sp>
      <p:sp>
        <p:nvSpPr>
          <p:cNvPr id="6" name="TextBox 6"/>
          <p:cNvSpPr txBox="1"/>
          <p:nvPr/>
        </p:nvSpPr>
        <p:spPr>
          <a:xfrm>
            <a:off x="148590" y="1485902"/>
            <a:ext cx="6303663" cy="542925"/>
          </a:xfrm>
          <a:prstGeom prst="rect">
            <a:avLst/>
          </a:prstGeom>
        </p:spPr>
        <p:txBody>
          <a:bodyPr lIns="0" tIns="0" rIns="0" bIns="0" rtlCol="0" anchor="t">
            <a:spAutoFit/>
          </a:bodyPr>
          <a:lstStyle/>
          <a:p>
            <a:pPr algn="l">
              <a:lnSpc>
                <a:spcPts val="4320"/>
              </a:lnSpc>
            </a:pPr>
            <a:r>
              <a:rPr lang="en-US" sz="3600" spc="17">
                <a:solidFill>
                  <a:srgbClr val="534741"/>
                </a:solidFill>
                <a:latin typeface="Cabin Italics"/>
              </a:rPr>
              <a:t>Invitación mundial y estadounidense</a:t>
            </a:r>
          </a:p>
        </p:txBody>
      </p:sp>
      <p:sp>
        <p:nvSpPr>
          <p:cNvPr id="7" name="TextBox 7"/>
          <p:cNvSpPr txBox="1"/>
          <p:nvPr/>
        </p:nvSpPr>
        <p:spPr>
          <a:xfrm>
            <a:off x="457574" y="6729067"/>
            <a:ext cx="3669442"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2021</a:t>
            </a:r>
          </a:p>
        </p:txBody>
      </p:sp>
      <p:grpSp>
        <p:nvGrpSpPr>
          <p:cNvPr id="8" name="Group 8"/>
          <p:cNvGrpSpPr/>
          <p:nvPr/>
        </p:nvGrpSpPr>
        <p:grpSpPr>
          <a:xfrm>
            <a:off x="-4082" y="6257768"/>
            <a:ext cx="9161700" cy="331153"/>
            <a:chOff x="0" y="0"/>
            <a:chExt cx="12215600" cy="441538"/>
          </a:xfrm>
        </p:grpSpPr>
        <p:sp>
          <p:nvSpPr>
            <p:cNvPr id="9" name="Freeform 9"/>
            <p:cNvSpPr/>
            <p:nvPr/>
          </p:nvSpPr>
          <p:spPr>
            <a:xfrm>
              <a:off x="15875" y="15875"/>
              <a:ext cx="12183872" cy="409829"/>
            </a:xfrm>
            <a:custGeom>
              <a:avLst/>
              <a:gdLst/>
              <a:ahLst/>
              <a:cxnLst/>
              <a:rect l="l" t="t" r="r" b="b"/>
              <a:pathLst>
                <a:path w="12183872" h="409829">
                  <a:moveTo>
                    <a:pt x="0" y="0"/>
                  </a:moveTo>
                  <a:lnTo>
                    <a:pt x="12183872" y="0"/>
                  </a:lnTo>
                  <a:lnTo>
                    <a:pt x="12183872" y="409829"/>
                  </a:lnTo>
                  <a:lnTo>
                    <a:pt x="0" y="409829"/>
                  </a:lnTo>
                  <a:close/>
                </a:path>
              </a:pathLst>
            </a:custGeom>
            <a:solidFill>
              <a:srgbClr val="FFFFFF"/>
            </a:solidFill>
          </p:spPr>
          <p:txBody>
            <a:bodyPr/>
            <a:lstStyle/>
            <a:p>
              <a:endParaRPr lang="en-US"/>
            </a:p>
          </p:txBody>
        </p:sp>
        <p:sp>
          <p:nvSpPr>
            <p:cNvPr id="10" name="Freeform 10"/>
            <p:cNvSpPr/>
            <p:nvPr/>
          </p:nvSpPr>
          <p:spPr>
            <a:xfrm>
              <a:off x="0" y="0"/>
              <a:ext cx="12215622" cy="441579"/>
            </a:xfrm>
            <a:custGeom>
              <a:avLst/>
              <a:gdLst/>
              <a:ahLst/>
              <a:cxnLst/>
              <a:rect l="l" t="t" r="r" b="b"/>
              <a:pathLst>
                <a:path w="12215622" h="441579">
                  <a:moveTo>
                    <a:pt x="15875" y="0"/>
                  </a:moveTo>
                  <a:lnTo>
                    <a:pt x="12199747" y="0"/>
                  </a:lnTo>
                  <a:cubicBezTo>
                    <a:pt x="12208510" y="0"/>
                    <a:pt x="12215622" y="7112"/>
                    <a:pt x="12215622" y="15875"/>
                  </a:cubicBezTo>
                  <a:lnTo>
                    <a:pt x="12215622" y="425704"/>
                  </a:lnTo>
                  <a:cubicBezTo>
                    <a:pt x="12215622" y="434467"/>
                    <a:pt x="12208510" y="441579"/>
                    <a:pt x="12199747" y="441579"/>
                  </a:cubicBezTo>
                  <a:lnTo>
                    <a:pt x="15875" y="441579"/>
                  </a:lnTo>
                  <a:cubicBezTo>
                    <a:pt x="7112" y="441579"/>
                    <a:pt x="0" y="434467"/>
                    <a:pt x="0" y="425704"/>
                  </a:cubicBezTo>
                  <a:lnTo>
                    <a:pt x="0" y="15875"/>
                  </a:lnTo>
                  <a:cubicBezTo>
                    <a:pt x="0" y="7112"/>
                    <a:pt x="7112" y="0"/>
                    <a:pt x="15875" y="0"/>
                  </a:cubicBezTo>
                  <a:moveTo>
                    <a:pt x="15875" y="31750"/>
                  </a:moveTo>
                  <a:lnTo>
                    <a:pt x="15875" y="15875"/>
                  </a:lnTo>
                  <a:lnTo>
                    <a:pt x="31750" y="15875"/>
                  </a:lnTo>
                  <a:lnTo>
                    <a:pt x="31750" y="425704"/>
                  </a:lnTo>
                  <a:lnTo>
                    <a:pt x="15875" y="425704"/>
                  </a:lnTo>
                  <a:lnTo>
                    <a:pt x="15875" y="409829"/>
                  </a:lnTo>
                  <a:lnTo>
                    <a:pt x="12199747" y="409829"/>
                  </a:lnTo>
                  <a:lnTo>
                    <a:pt x="12199747" y="425704"/>
                  </a:lnTo>
                  <a:lnTo>
                    <a:pt x="12183872" y="425704"/>
                  </a:lnTo>
                  <a:lnTo>
                    <a:pt x="12183872" y="15875"/>
                  </a:lnTo>
                  <a:lnTo>
                    <a:pt x="12199747" y="15875"/>
                  </a:lnTo>
                  <a:lnTo>
                    <a:pt x="12199747" y="31750"/>
                  </a:lnTo>
                  <a:lnTo>
                    <a:pt x="15875" y="31750"/>
                  </a:lnTo>
                  <a:close/>
                </a:path>
              </a:pathLst>
            </a:custGeom>
            <a:solidFill>
              <a:srgbClr val="F4C523"/>
            </a:solidFill>
          </p:spPr>
          <p:txBody>
            <a:bodyPr/>
            <a:lstStyle/>
            <a:p>
              <a:endParaRPr lang="en-US"/>
            </a:p>
          </p:txBody>
        </p:sp>
      </p:grpSp>
      <p:grpSp>
        <p:nvGrpSpPr>
          <p:cNvPr id="11" name="Group 11"/>
          <p:cNvGrpSpPr/>
          <p:nvPr/>
        </p:nvGrpSpPr>
        <p:grpSpPr>
          <a:xfrm>
            <a:off x="270053" y="3812723"/>
            <a:ext cx="4044483" cy="1162656"/>
            <a:chOff x="0" y="0"/>
            <a:chExt cx="5392644" cy="1550208"/>
          </a:xfrm>
        </p:grpSpPr>
        <p:sp>
          <p:nvSpPr>
            <p:cNvPr id="12" name="Freeform 12"/>
            <p:cNvSpPr/>
            <p:nvPr/>
          </p:nvSpPr>
          <p:spPr>
            <a:xfrm>
              <a:off x="15875" y="15875"/>
              <a:ext cx="5360924" cy="1518412"/>
            </a:xfrm>
            <a:custGeom>
              <a:avLst/>
              <a:gdLst/>
              <a:ahLst/>
              <a:cxnLst/>
              <a:rect l="l" t="t" r="r" b="b"/>
              <a:pathLst>
                <a:path w="5360924" h="1518412">
                  <a:moveTo>
                    <a:pt x="0" y="0"/>
                  </a:moveTo>
                  <a:lnTo>
                    <a:pt x="5360924" y="0"/>
                  </a:lnTo>
                  <a:lnTo>
                    <a:pt x="5360924" y="1518412"/>
                  </a:lnTo>
                  <a:lnTo>
                    <a:pt x="0" y="1518412"/>
                  </a:lnTo>
                  <a:close/>
                </a:path>
              </a:pathLst>
            </a:custGeom>
            <a:solidFill>
              <a:srgbClr val="FFFFFF">
                <a:alpha val="89804"/>
              </a:srgbClr>
            </a:solidFill>
          </p:spPr>
          <p:txBody>
            <a:bodyPr/>
            <a:lstStyle/>
            <a:p>
              <a:endParaRPr lang="en-US"/>
            </a:p>
          </p:txBody>
        </p:sp>
        <p:sp>
          <p:nvSpPr>
            <p:cNvPr id="13" name="Freeform 13"/>
            <p:cNvSpPr/>
            <p:nvPr/>
          </p:nvSpPr>
          <p:spPr>
            <a:xfrm>
              <a:off x="0" y="0"/>
              <a:ext cx="5392674" cy="1550162"/>
            </a:xfrm>
            <a:custGeom>
              <a:avLst/>
              <a:gdLst/>
              <a:ahLst/>
              <a:cxnLst/>
              <a:rect l="l" t="t" r="r" b="b"/>
              <a:pathLst>
                <a:path w="5392674" h="1550162">
                  <a:moveTo>
                    <a:pt x="15875" y="0"/>
                  </a:moveTo>
                  <a:lnTo>
                    <a:pt x="5376799" y="0"/>
                  </a:lnTo>
                  <a:cubicBezTo>
                    <a:pt x="5385562" y="0"/>
                    <a:pt x="5392674" y="7112"/>
                    <a:pt x="5392674" y="15875"/>
                  </a:cubicBezTo>
                  <a:lnTo>
                    <a:pt x="5392674" y="1534287"/>
                  </a:lnTo>
                  <a:cubicBezTo>
                    <a:pt x="5392674" y="1543050"/>
                    <a:pt x="5385562" y="1550162"/>
                    <a:pt x="5376799" y="1550162"/>
                  </a:cubicBezTo>
                  <a:lnTo>
                    <a:pt x="15875" y="1550162"/>
                  </a:lnTo>
                  <a:cubicBezTo>
                    <a:pt x="7112" y="1550162"/>
                    <a:pt x="0" y="1543050"/>
                    <a:pt x="0" y="1534287"/>
                  </a:cubicBezTo>
                  <a:lnTo>
                    <a:pt x="0" y="15875"/>
                  </a:lnTo>
                  <a:cubicBezTo>
                    <a:pt x="0" y="7112"/>
                    <a:pt x="7112" y="0"/>
                    <a:pt x="15875" y="0"/>
                  </a:cubicBezTo>
                  <a:moveTo>
                    <a:pt x="15875" y="31750"/>
                  </a:moveTo>
                  <a:lnTo>
                    <a:pt x="15875" y="15875"/>
                  </a:lnTo>
                  <a:lnTo>
                    <a:pt x="31750" y="15875"/>
                  </a:lnTo>
                  <a:lnTo>
                    <a:pt x="31750" y="1534287"/>
                  </a:lnTo>
                  <a:lnTo>
                    <a:pt x="15875" y="1534287"/>
                  </a:lnTo>
                  <a:lnTo>
                    <a:pt x="15875" y="1518412"/>
                  </a:lnTo>
                  <a:lnTo>
                    <a:pt x="5376799" y="1518412"/>
                  </a:lnTo>
                  <a:lnTo>
                    <a:pt x="5376799" y="1534287"/>
                  </a:lnTo>
                  <a:lnTo>
                    <a:pt x="5360924" y="1534287"/>
                  </a:lnTo>
                  <a:lnTo>
                    <a:pt x="5360924" y="15875"/>
                  </a:lnTo>
                  <a:lnTo>
                    <a:pt x="5376799" y="15875"/>
                  </a:lnTo>
                  <a:lnTo>
                    <a:pt x="5376799" y="31750"/>
                  </a:lnTo>
                  <a:lnTo>
                    <a:pt x="15875" y="31750"/>
                  </a:lnTo>
                  <a:close/>
                </a:path>
              </a:pathLst>
            </a:custGeom>
            <a:solidFill>
              <a:srgbClr val="FFFFFF">
                <a:alpha val="89804"/>
              </a:srgbClr>
            </a:solidFill>
          </p:spPr>
          <p:txBody>
            <a:bodyPr/>
            <a:lstStyle/>
            <a:p>
              <a:endParaRPr lang="en-US"/>
            </a:p>
          </p:txBody>
        </p:sp>
      </p:grpSp>
      <p:sp>
        <p:nvSpPr>
          <p:cNvPr id="14" name="TextBox 14"/>
          <p:cNvSpPr txBox="1"/>
          <p:nvPr/>
        </p:nvSpPr>
        <p:spPr>
          <a:xfrm>
            <a:off x="412928" y="4091156"/>
            <a:ext cx="3758733" cy="624840"/>
          </a:xfrm>
          <a:prstGeom prst="rect">
            <a:avLst/>
          </a:prstGeom>
        </p:spPr>
        <p:txBody>
          <a:bodyPr lIns="0" tIns="0" rIns="0" bIns="0" rtlCol="0" anchor="t">
            <a:spAutoFit/>
          </a:bodyPr>
          <a:lstStyle/>
          <a:p>
            <a:pPr algn="l">
              <a:lnSpc>
                <a:spcPts val="2430"/>
              </a:lnSpc>
            </a:pPr>
            <a:r>
              <a:rPr lang="en-US" sz="2250" spc="10">
                <a:solidFill>
                  <a:srgbClr val="000000"/>
                </a:solidFill>
                <a:latin typeface="Cabin"/>
              </a:rPr>
              <a:t>Llamamiento del Papa Francisco a la sinodalidad</a:t>
            </a:r>
          </a:p>
        </p:txBody>
      </p:sp>
      <p:grpSp>
        <p:nvGrpSpPr>
          <p:cNvPr id="15" name="Group 15"/>
          <p:cNvGrpSpPr/>
          <p:nvPr/>
        </p:nvGrpSpPr>
        <p:grpSpPr>
          <a:xfrm>
            <a:off x="2287533" y="4958712"/>
            <a:ext cx="9525" cy="1315725"/>
            <a:chOff x="0" y="0"/>
            <a:chExt cx="12700" cy="1754300"/>
          </a:xfrm>
        </p:grpSpPr>
        <p:sp>
          <p:nvSpPr>
            <p:cNvPr id="16" name="Freeform 16"/>
            <p:cNvSpPr/>
            <p:nvPr/>
          </p:nvSpPr>
          <p:spPr>
            <a:xfrm>
              <a:off x="6350" y="6350"/>
              <a:ext cx="0" cy="1741551"/>
            </a:xfrm>
            <a:custGeom>
              <a:avLst/>
              <a:gdLst/>
              <a:ahLst/>
              <a:cxnLst/>
              <a:rect l="l" t="t" r="r" b="b"/>
              <a:pathLst>
                <a:path h="1741551">
                  <a:moveTo>
                    <a:pt x="0" y="0"/>
                  </a:moveTo>
                  <a:lnTo>
                    <a:pt x="0" y="1741551"/>
                  </a:lnTo>
                </a:path>
              </a:pathLst>
            </a:custGeom>
            <a:solidFill>
              <a:srgbClr val="FFFFFF"/>
            </a:solidFill>
          </p:spPr>
          <p:txBody>
            <a:bodyPr/>
            <a:lstStyle/>
            <a:p>
              <a:endParaRPr lang="en-US"/>
            </a:p>
          </p:txBody>
        </p:sp>
        <p:sp>
          <p:nvSpPr>
            <p:cNvPr id="17" name="Freeform 17"/>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FFFFFF"/>
            </a:solidFill>
          </p:spPr>
          <p:txBody>
            <a:bodyPr/>
            <a:lstStyle/>
            <a:p>
              <a:endParaRPr lang="en-US"/>
            </a:p>
          </p:txBody>
        </p:sp>
      </p:grpSp>
      <p:sp>
        <p:nvSpPr>
          <p:cNvPr id="18" name="TextBox 18"/>
          <p:cNvSpPr txBox="1"/>
          <p:nvPr/>
        </p:nvSpPr>
        <p:spPr>
          <a:xfrm>
            <a:off x="5026517" y="5719478"/>
            <a:ext cx="3669443"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2022</a:t>
            </a:r>
          </a:p>
        </p:txBody>
      </p:sp>
      <p:grpSp>
        <p:nvGrpSpPr>
          <p:cNvPr id="19" name="Group 19"/>
          <p:cNvGrpSpPr/>
          <p:nvPr/>
        </p:nvGrpSpPr>
        <p:grpSpPr>
          <a:xfrm>
            <a:off x="4838998" y="7871309"/>
            <a:ext cx="4044483" cy="1162656"/>
            <a:chOff x="0" y="0"/>
            <a:chExt cx="5392644" cy="1550208"/>
          </a:xfrm>
        </p:grpSpPr>
        <p:sp>
          <p:nvSpPr>
            <p:cNvPr id="20" name="Freeform 20"/>
            <p:cNvSpPr/>
            <p:nvPr/>
          </p:nvSpPr>
          <p:spPr>
            <a:xfrm>
              <a:off x="15875" y="15875"/>
              <a:ext cx="5360924" cy="1518412"/>
            </a:xfrm>
            <a:custGeom>
              <a:avLst/>
              <a:gdLst/>
              <a:ahLst/>
              <a:cxnLst/>
              <a:rect l="l" t="t" r="r" b="b"/>
              <a:pathLst>
                <a:path w="5360924" h="1518412">
                  <a:moveTo>
                    <a:pt x="0" y="0"/>
                  </a:moveTo>
                  <a:lnTo>
                    <a:pt x="5360924" y="0"/>
                  </a:lnTo>
                  <a:lnTo>
                    <a:pt x="5360924" y="1518412"/>
                  </a:lnTo>
                  <a:lnTo>
                    <a:pt x="0" y="1518412"/>
                  </a:lnTo>
                  <a:close/>
                </a:path>
              </a:pathLst>
            </a:custGeom>
            <a:solidFill>
              <a:srgbClr val="FFFFFF">
                <a:alpha val="89804"/>
              </a:srgbClr>
            </a:solidFill>
          </p:spPr>
          <p:txBody>
            <a:bodyPr/>
            <a:lstStyle/>
            <a:p>
              <a:endParaRPr lang="en-US"/>
            </a:p>
          </p:txBody>
        </p:sp>
        <p:sp>
          <p:nvSpPr>
            <p:cNvPr id="21" name="Freeform 21"/>
            <p:cNvSpPr/>
            <p:nvPr/>
          </p:nvSpPr>
          <p:spPr>
            <a:xfrm>
              <a:off x="0" y="0"/>
              <a:ext cx="5392674" cy="1550162"/>
            </a:xfrm>
            <a:custGeom>
              <a:avLst/>
              <a:gdLst/>
              <a:ahLst/>
              <a:cxnLst/>
              <a:rect l="l" t="t" r="r" b="b"/>
              <a:pathLst>
                <a:path w="5392674" h="1550162">
                  <a:moveTo>
                    <a:pt x="15875" y="0"/>
                  </a:moveTo>
                  <a:lnTo>
                    <a:pt x="5376799" y="0"/>
                  </a:lnTo>
                  <a:cubicBezTo>
                    <a:pt x="5385562" y="0"/>
                    <a:pt x="5392674" y="7112"/>
                    <a:pt x="5392674" y="15875"/>
                  </a:cubicBezTo>
                  <a:lnTo>
                    <a:pt x="5392674" y="1534287"/>
                  </a:lnTo>
                  <a:cubicBezTo>
                    <a:pt x="5392674" y="1543050"/>
                    <a:pt x="5385562" y="1550162"/>
                    <a:pt x="5376799" y="1550162"/>
                  </a:cubicBezTo>
                  <a:lnTo>
                    <a:pt x="15875" y="1550162"/>
                  </a:lnTo>
                  <a:cubicBezTo>
                    <a:pt x="7112" y="1550162"/>
                    <a:pt x="0" y="1543050"/>
                    <a:pt x="0" y="1534287"/>
                  </a:cubicBezTo>
                  <a:lnTo>
                    <a:pt x="0" y="15875"/>
                  </a:lnTo>
                  <a:cubicBezTo>
                    <a:pt x="0" y="7112"/>
                    <a:pt x="7112" y="0"/>
                    <a:pt x="15875" y="0"/>
                  </a:cubicBezTo>
                  <a:moveTo>
                    <a:pt x="15875" y="31750"/>
                  </a:moveTo>
                  <a:lnTo>
                    <a:pt x="15875" y="15875"/>
                  </a:lnTo>
                  <a:lnTo>
                    <a:pt x="31750" y="15875"/>
                  </a:lnTo>
                  <a:lnTo>
                    <a:pt x="31750" y="1534287"/>
                  </a:lnTo>
                  <a:lnTo>
                    <a:pt x="15875" y="1534287"/>
                  </a:lnTo>
                  <a:lnTo>
                    <a:pt x="15875" y="1518412"/>
                  </a:lnTo>
                  <a:lnTo>
                    <a:pt x="5376799" y="1518412"/>
                  </a:lnTo>
                  <a:lnTo>
                    <a:pt x="5376799" y="1534287"/>
                  </a:lnTo>
                  <a:lnTo>
                    <a:pt x="5360924" y="1534287"/>
                  </a:lnTo>
                  <a:lnTo>
                    <a:pt x="5360924" y="15875"/>
                  </a:lnTo>
                  <a:lnTo>
                    <a:pt x="5376799" y="15875"/>
                  </a:lnTo>
                  <a:lnTo>
                    <a:pt x="5376799" y="31750"/>
                  </a:lnTo>
                  <a:lnTo>
                    <a:pt x="15875" y="31750"/>
                  </a:lnTo>
                  <a:close/>
                </a:path>
              </a:pathLst>
            </a:custGeom>
            <a:solidFill>
              <a:srgbClr val="FFFFFF">
                <a:alpha val="89804"/>
              </a:srgbClr>
            </a:solidFill>
          </p:spPr>
          <p:txBody>
            <a:bodyPr/>
            <a:lstStyle/>
            <a:p>
              <a:endParaRPr lang="en-US"/>
            </a:p>
          </p:txBody>
        </p:sp>
      </p:grpSp>
      <p:sp>
        <p:nvSpPr>
          <p:cNvPr id="22" name="TextBox 22"/>
          <p:cNvSpPr txBox="1"/>
          <p:nvPr/>
        </p:nvSpPr>
        <p:spPr>
          <a:xfrm>
            <a:off x="4981873" y="8149742"/>
            <a:ext cx="3758733" cy="624840"/>
          </a:xfrm>
          <a:prstGeom prst="rect">
            <a:avLst/>
          </a:prstGeom>
        </p:spPr>
        <p:txBody>
          <a:bodyPr lIns="0" tIns="0" rIns="0" bIns="0" rtlCol="0" anchor="t">
            <a:spAutoFit/>
          </a:bodyPr>
          <a:lstStyle/>
          <a:p>
            <a:pPr algn="l">
              <a:lnSpc>
                <a:spcPts val="2430"/>
              </a:lnSpc>
            </a:pPr>
            <a:r>
              <a:rPr lang="en-US" sz="2250" spc="10">
                <a:solidFill>
                  <a:srgbClr val="000000"/>
                </a:solidFill>
                <a:latin typeface="Cabin"/>
              </a:rPr>
              <a:t>Avivamiento Eucarístico Nacional de la USCCB</a:t>
            </a:r>
          </a:p>
        </p:txBody>
      </p:sp>
      <p:grpSp>
        <p:nvGrpSpPr>
          <p:cNvPr id="23" name="Group 23"/>
          <p:cNvGrpSpPr/>
          <p:nvPr/>
        </p:nvGrpSpPr>
        <p:grpSpPr>
          <a:xfrm>
            <a:off x="6856476" y="6572253"/>
            <a:ext cx="9525" cy="1315725"/>
            <a:chOff x="0" y="0"/>
            <a:chExt cx="12700" cy="1754300"/>
          </a:xfrm>
        </p:grpSpPr>
        <p:sp>
          <p:nvSpPr>
            <p:cNvPr id="24" name="Freeform 24"/>
            <p:cNvSpPr/>
            <p:nvPr/>
          </p:nvSpPr>
          <p:spPr>
            <a:xfrm>
              <a:off x="6350" y="6350"/>
              <a:ext cx="0" cy="1741551"/>
            </a:xfrm>
            <a:custGeom>
              <a:avLst/>
              <a:gdLst/>
              <a:ahLst/>
              <a:cxnLst/>
              <a:rect l="l" t="t" r="r" b="b"/>
              <a:pathLst>
                <a:path h="1741551">
                  <a:moveTo>
                    <a:pt x="0" y="0"/>
                  </a:moveTo>
                  <a:lnTo>
                    <a:pt x="0" y="1741551"/>
                  </a:lnTo>
                </a:path>
              </a:pathLst>
            </a:custGeom>
            <a:solidFill>
              <a:srgbClr val="FFFFFF"/>
            </a:solidFill>
          </p:spPr>
          <p:txBody>
            <a:bodyPr/>
            <a:lstStyle/>
            <a:p>
              <a:endParaRPr lang="en-US"/>
            </a:p>
          </p:txBody>
        </p:sp>
        <p:sp>
          <p:nvSpPr>
            <p:cNvPr id="25" name="Freeform 25"/>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FFFFFF"/>
            </a:solidFill>
          </p:spPr>
          <p:txBody>
            <a:bodyPr/>
            <a:lstStyle/>
            <a:p>
              <a:endParaRPr lang="en-US"/>
            </a:p>
          </p:txBody>
        </p:sp>
      </p:grpSp>
      <p:grpSp>
        <p:nvGrpSpPr>
          <p:cNvPr id="26" name="Group 26"/>
          <p:cNvGrpSpPr/>
          <p:nvPr/>
        </p:nvGrpSpPr>
        <p:grpSpPr>
          <a:xfrm>
            <a:off x="2196250" y="6327302"/>
            <a:ext cx="192087" cy="192087"/>
            <a:chOff x="0" y="0"/>
            <a:chExt cx="256116" cy="256116"/>
          </a:xfrm>
        </p:grpSpPr>
        <p:sp>
          <p:nvSpPr>
            <p:cNvPr id="27" name="Freeform 27"/>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4C523">
                <a:alpha val="89804"/>
              </a:srgbClr>
            </a:solidFill>
          </p:spPr>
          <p:txBody>
            <a:bodyPr/>
            <a:lstStyle/>
            <a:p>
              <a:endParaRPr lang="en-US"/>
            </a:p>
          </p:txBody>
        </p:sp>
      </p:grpSp>
      <p:grpSp>
        <p:nvGrpSpPr>
          <p:cNvPr id="28" name="Group 28"/>
          <p:cNvGrpSpPr/>
          <p:nvPr/>
        </p:nvGrpSpPr>
        <p:grpSpPr>
          <a:xfrm>
            <a:off x="6765195" y="6327302"/>
            <a:ext cx="192087" cy="192087"/>
            <a:chOff x="0" y="0"/>
            <a:chExt cx="256116" cy="256116"/>
          </a:xfrm>
        </p:grpSpPr>
        <p:sp>
          <p:nvSpPr>
            <p:cNvPr id="29" name="Freeform 29"/>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4C523">
                <a:alpha val="89804"/>
              </a:srgbClr>
            </a:solidFill>
          </p:spPr>
          <p:txBody>
            <a:bodyPr/>
            <a:lstStyle/>
            <a:p>
              <a:endParaRPr lang="en-US"/>
            </a:p>
          </p:txBody>
        </p:sp>
      </p:grpSp>
      <p:pic>
        <p:nvPicPr>
          <p:cNvPr id="3" name="Picture 2">
            <a:extLst>
              <a:ext uri="{FF2B5EF4-FFF2-40B4-BE49-F238E27FC236}">
                <a16:creationId xmlns:a16="http://schemas.microsoft.com/office/drawing/2014/main" id="{0701C533-E81C-2431-D667-10346C18F5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0076" y="622413"/>
            <a:ext cx="9232669" cy="90421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8640" y="3959486"/>
            <a:ext cx="17305020" cy="2434651"/>
          </a:xfrm>
          <a:prstGeom prst="rect">
            <a:avLst/>
          </a:prstGeom>
        </p:spPr>
        <p:txBody>
          <a:bodyPr lIns="0" tIns="0" rIns="0" bIns="0" rtlCol="0" anchor="t">
            <a:spAutoFit/>
          </a:bodyPr>
          <a:lstStyle/>
          <a:p>
            <a:pPr marL="903970" lvl="1" indent="-451985" algn="l">
              <a:lnSpc>
                <a:spcPts val="6473"/>
              </a:lnSpc>
            </a:pPr>
            <a:r>
              <a:rPr lang="en-US" sz="4995" spc="23">
                <a:solidFill>
                  <a:srgbClr val="404040"/>
                </a:solidFill>
                <a:latin typeface="Cabin"/>
              </a:rPr>
              <a:t>Casi 7 de cada 10 católicos (69%) dicen creer personalmente... que el pan y el vino utilizados en la comunión "son </a:t>
            </a:r>
            <a:r>
              <a:rPr lang="en-US" sz="4995" spc="23">
                <a:solidFill>
                  <a:srgbClr val="404040"/>
                </a:solidFill>
                <a:latin typeface="Cabin Bold Italics"/>
              </a:rPr>
              <a:t>símbolos </a:t>
            </a:r>
            <a:r>
              <a:rPr lang="en-US" sz="4995" spc="23">
                <a:solidFill>
                  <a:srgbClr val="404040"/>
                </a:solidFill>
                <a:latin typeface="Cabin"/>
              </a:rPr>
              <a:t>del cuerpo y la sangre de Jesucristo".</a:t>
            </a:r>
          </a:p>
        </p:txBody>
      </p:sp>
      <p:sp>
        <p:nvSpPr>
          <p:cNvPr id="3" name="TextBox 3"/>
          <p:cNvSpPr txBox="1"/>
          <p:nvPr/>
        </p:nvSpPr>
        <p:spPr>
          <a:xfrm>
            <a:off x="405764" y="661182"/>
            <a:ext cx="10567035" cy="1013098"/>
          </a:xfrm>
          <a:prstGeom prst="rect">
            <a:avLst/>
          </a:prstGeom>
        </p:spPr>
        <p:txBody>
          <a:bodyPr wrap="square" lIns="0" tIns="0" rIns="0" bIns="0" rtlCol="0" anchor="t">
            <a:spAutoFit/>
          </a:bodyPr>
          <a:lstStyle/>
          <a:p>
            <a:pPr algn="l">
              <a:lnSpc>
                <a:spcPts val="7920"/>
              </a:lnSpc>
            </a:pPr>
            <a:r>
              <a:rPr lang="en-US" sz="6600" spc="31" dirty="0">
                <a:solidFill>
                  <a:srgbClr val="000000"/>
                </a:solidFill>
                <a:latin typeface="Cabin"/>
              </a:rPr>
              <a:t>Centro de </a:t>
            </a:r>
            <a:r>
              <a:rPr lang="en-US" sz="6600" spc="31" dirty="0" err="1">
                <a:solidFill>
                  <a:srgbClr val="000000"/>
                </a:solidFill>
                <a:latin typeface="Cabin"/>
              </a:rPr>
              <a:t>Investigación</a:t>
            </a:r>
            <a:r>
              <a:rPr lang="en-US" sz="6600" spc="31" dirty="0">
                <a:solidFill>
                  <a:srgbClr val="000000"/>
                </a:solidFill>
                <a:latin typeface="Cabin"/>
              </a:rPr>
              <a:t> Pew</a:t>
            </a:r>
          </a:p>
        </p:txBody>
      </p:sp>
      <p:sp>
        <p:nvSpPr>
          <p:cNvPr id="4" name="TextBox 4"/>
          <p:cNvSpPr txBox="1"/>
          <p:nvPr/>
        </p:nvSpPr>
        <p:spPr>
          <a:xfrm>
            <a:off x="9144000" y="8582025"/>
            <a:ext cx="7516118" cy="361950"/>
          </a:xfrm>
          <a:prstGeom prst="rect">
            <a:avLst/>
          </a:prstGeom>
        </p:spPr>
        <p:txBody>
          <a:bodyPr lIns="0" tIns="0" rIns="0" bIns="0" rtlCol="0" anchor="t">
            <a:spAutoFit/>
          </a:bodyPr>
          <a:lstStyle/>
          <a:p>
            <a:pPr algn="ctr">
              <a:lnSpc>
                <a:spcPts val="2879"/>
              </a:lnSpc>
              <a:spcBef>
                <a:spcPct val="0"/>
              </a:spcBef>
            </a:pPr>
            <a:r>
              <a:rPr lang="en-US" sz="2400">
                <a:solidFill>
                  <a:srgbClr val="000000"/>
                </a:solidFill>
                <a:latin typeface="Cabin Heavy"/>
              </a:rPr>
              <a:t>Encuesta Pew realizada del 4 al 19 de febrero de 2019 entre adultos estadounidenses.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E224F8-C228-A6E8-E0F6-7C3DBA19B6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1" y="692"/>
            <a:ext cx="18285538" cy="102856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60141" y="8038120"/>
            <a:ext cx="14548355" cy="1532022"/>
          </a:xfrm>
          <a:prstGeom prst="rect">
            <a:avLst/>
          </a:prstGeom>
        </p:spPr>
        <p:txBody>
          <a:bodyPr wrap="square" lIns="0" tIns="0" rIns="0" bIns="0" rtlCol="0" anchor="t">
            <a:spAutoFit/>
          </a:bodyPr>
          <a:lstStyle/>
          <a:p>
            <a:pPr algn="ctr">
              <a:lnSpc>
                <a:spcPts val="12880"/>
              </a:lnSpc>
            </a:pPr>
            <a:r>
              <a:rPr lang="en-US" sz="9200" dirty="0">
                <a:solidFill>
                  <a:srgbClr val="F4C523"/>
                </a:solidFill>
                <a:latin typeface="Cabin Bold"/>
              </a:rPr>
              <a:t>Su </a:t>
            </a:r>
            <a:r>
              <a:rPr lang="en-US" sz="9200" dirty="0" err="1">
                <a:solidFill>
                  <a:srgbClr val="F4C523"/>
                </a:solidFill>
                <a:latin typeface="Cabin Bold"/>
              </a:rPr>
              <a:t>Visión</a:t>
            </a:r>
            <a:r>
              <a:rPr lang="en-US" sz="9200" dirty="0">
                <a:solidFill>
                  <a:srgbClr val="F4C523"/>
                </a:solidFill>
                <a:latin typeface="Cabin Bold"/>
              </a:rPr>
              <a:t> Pastoral</a:t>
            </a:r>
          </a:p>
        </p:txBody>
      </p:sp>
      <p:pic>
        <p:nvPicPr>
          <p:cNvPr id="2" name="Picture 1">
            <a:extLst>
              <a:ext uri="{FF2B5EF4-FFF2-40B4-BE49-F238E27FC236}">
                <a16:creationId xmlns:a16="http://schemas.microsoft.com/office/drawing/2014/main" id="{FAF5A4E5-0983-52B0-F6B2-A5C800053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29345" y="687675"/>
            <a:ext cx="12829309" cy="72148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47181" y="6048468"/>
            <a:ext cx="11523780" cy="3526606"/>
          </a:xfrm>
          <a:prstGeom prst="rect">
            <a:avLst/>
          </a:prstGeom>
        </p:spPr>
        <p:txBody>
          <a:bodyPr wrap="square" lIns="0" tIns="0" rIns="0" bIns="0" rtlCol="0" anchor="t">
            <a:spAutoFit/>
          </a:bodyPr>
          <a:lstStyle/>
          <a:p>
            <a:pPr>
              <a:lnSpc>
                <a:spcPts val="5507"/>
              </a:lnSpc>
            </a:pPr>
            <a:r>
              <a:rPr lang="en-US" sz="4550" dirty="0">
                <a:solidFill>
                  <a:srgbClr val="534741"/>
                </a:solidFill>
                <a:latin typeface="Cabin Heavy"/>
              </a:rPr>
              <a:t>¿Quién está alrededor y fuera de su parroquia?</a:t>
            </a:r>
          </a:p>
          <a:p>
            <a:pPr>
              <a:lnSpc>
                <a:spcPts val="5507"/>
              </a:lnSpc>
            </a:pPr>
            <a:endParaRPr lang="en-US" sz="4589" dirty="0">
              <a:solidFill>
                <a:srgbClr val="534741"/>
              </a:solidFill>
              <a:latin typeface="Cabin Heavy"/>
            </a:endParaRPr>
          </a:p>
          <a:p>
            <a:pPr>
              <a:lnSpc>
                <a:spcPts val="5507"/>
              </a:lnSpc>
            </a:pPr>
            <a:r>
              <a:rPr lang="en-US" sz="4550" dirty="0">
                <a:solidFill>
                  <a:srgbClr val="534741"/>
                </a:solidFill>
                <a:latin typeface="Cabin Heavy"/>
              </a:rPr>
              <a:t>¿Cuál es la misión más importante de la Iglesia?</a:t>
            </a:r>
          </a:p>
          <a:p>
            <a:pPr>
              <a:lnSpc>
                <a:spcPts val="5507"/>
              </a:lnSpc>
            </a:pPr>
            <a:endParaRPr lang="en-US" sz="4589" dirty="0">
              <a:solidFill>
                <a:srgbClr val="534741"/>
              </a:solidFill>
              <a:latin typeface="Cabin Heavy"/>
            </a:endParaRPr>
          </a:p>
          <a:p>
            <a:pPr>
              <a:lnSpc>
                <a:spcPts val="5507"/>
              </a:lnSpc>
            </a:pPr>
            <a:r>
              <a:rPr lang="en-US" sz="4550" dirty="0">
                <a:solidFill>
                  <a:srgbClr val="534741"/>
                </a:solidFill>
                <a:latin typeface="Cabin Heavy"/>
              </a:rPr>
              <a:t>¿Cómo piensa cumplir esa misión?</a:t>
            </a:r>
          </a:p>
        </p:txBody>
      </p:sp>
      <p:sp>
        <p:nvSpPr>
          <p:cNvPr id="3" name="TextBox 3"/>
          <p:cNvSpPr txBox="1"/>
          <p:nvPr/>
        </p:nvSpPr>
        <p:spPr>
          <a:xfrm>
            <a:off x="745957" y="6041154"/>
            <a:ext cx="4113608" cy="1704975"/>
          </a:xfrm>
          <a:prstGeom prst="rect">
            <a:avLst/>
          </a:prstGeom>
        </p:spPr>
        <p:txBody>
          <a:bodyPr lIns="0" tIns="0" rIns="0" bIns="0" rtlCol="0" anchor="t">
            <a:spAutoFit/>
          </a:bodyPr>
          <a:lstStyle/>
          <a:p>
            <a:pPr>
              <a:lnSpc>
                <a:spcPts val="6763"/>
              </a:lnSpc>
              <a:spcBef>
                <a:spcPct val="0"/>
              </a:spcBef>
            </a:pPr>
            <a:r>
              <a:rPr lang="en-US" sz="5636">
                <a:solidFill>
                  <a:srgbClr val="534741"/>
                </a:solidFill>
                <a:latin typeface="Cabin Heavy"/>
              </a:rPr>
              <a:t>Reflexiones a tener en cuenta: </a:t>
            </a:r>
            <a:endParaRPr lang="en-US"/>
          </a:p>
        </p:txBody>
      </p:sp>
      <p:sp>
        <p:nvSpPr>
          <p:cNvPr id="11" name="AutoShape 3">
            <a:extLst>
              <a:ext uri="{FF2B5EF4-FFF2-40B4-BE49-F238E27FC236}">
                <a16:creationId xmlns:a16="http://schemas.microsoft.com/office/drawing/2014/main" id="{FE7B366A-80BD-F632-F4A1-FF8D6B39290B}"/>
              </a:ext>
            </a:extLst>
          </p:cNvPr>
          <p:cNvSpPr/>
          <p:nvPr/>
        </p:nvSpPr>
        <p:spPr>
          <a:xfrm>
            <a:off x="5747181" y="2637305"/>
            <a:ext cx="7181826" cy="0"/>
          </a:xfrm>
          <a:prstGeom prst="line">
            <a:avLst/>
          </a:prstGeom>
          <a:ln w="47625" cap="flat">
            <a:solidFill>
              <a:srgbClr val="0F57A5"/>
            </a:solidFill>
            <a:prstDash val="solid"/>
            <a:headEnd type="none" w="sm" len="sm"/>
            <a:tailEnd type="none" w="sm" len="sm"/>
          </a:ln>
        </p:spPr>
        <p:txBody>
          <a:bodyPr/>
          <a:lstStyle/>
          <a:p>
            <a:endParaRPr lang="en-US"/>
          </a:p>
        </p:txBody>
      </p:sp>
      <p:sp>
        <p:nvSpPr>
          <p:cNvPr id="17" name="TextBox 2">
            <a:extLst>
              <a:ext uri="{FF2B5EF4-FFF2-40B4-BE49-F238E27FC236}">
                <a16:creationId xmlns:a16="http://schemas.microsoft.com/office/drawing/2014/main" id="{246D0B7A-FC59-CC0D-2245-5DC91826F885}"/>
              </a:ext>
            </a:extLst>
          </p:cNvPr>
          <p:cNvSpPr txBox="1"/>
          <p:nvPr/>
        </p:nvSpPr>
        <p:spPr>
          <a:xfrm>
            <a:off x="2710153" y="952500"/>
            <a:ext cx="12867694" cy="3356610"/>
          </a:xfrm>
          <a:prstGeom prst="rect">
            <a:avLst/>
          </a:prstGeom>
        </p:spPr>
        <p:txBody>
          <a:bodyPr wrap="square" lIns="0" tIns="0" rIns="0" bIns="0" rtlCol="0" anchor="t">
            <a:spAutoFit/>
          </a:bodyPr>
          <a:lstStyle/>
          <a:p>
            <a:pPr algn="ctr">
              <a:lnSpc>
                <a:spcPts val="13439"/>
              </a:lnSpc>
            </a:pPr>
            <a:r>
              <a:rPr lang="en-US" sz="9600" dirty="0">
                <a:solidFill>
                  <a:srgbClr val="534741"/>
                </a:solidFill>
                <a:latin typeface="Cabin"/>
              </a:rPr>
              <a:t>EJERCICIO DE VISIÓN PARROQUIAL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1905992" y="3920691"/>
            <a:ext cx="2254419" cy="0"/>
          </a:xfrm>
          <a:prstGeom prst="line">
            <a:avLst/>
          </a:prstGeom>
          <a:ln w="47625" cap="flat">
            <a:solidFill>
              <a:srgbClr val="A28231"/>
            </a:solidFill>
            <a:prstDash val="solid"/>
            <a:headEnd type="none" w="sm" len="sm"/>
            <a:tailEnd type="none" w="sm" len="sm"/>
          </a:ln>
        </p:spPr>
        <p:txBody>
          <a:bodyPr/>
          <a:lstStyle/>
          <a:p>
            <a:endParaRPr lang="en-US"/>
          </a:p>
        </p:txBody>
      </p:sp>
      <p:sp>
        <p:nvSpPr>
          <p:cNvPr id="4" name="TextBox 4"/>
          <p:cNvSpPr txBox="1"/>
          <p:nvPr/>
        </p:nvSpPr>
        <p:spPr>
          <a:xfrm>
            <a:off x="1897071" y="1672446"/>
            <a:ext cx="7227822" cy="1827530"/>
          </a:xfrm>
          <a:prstGeom prst="rect">
            <a:avLst/>
          </a:prstGeom>
        </p:spPr>
        <p:txBody>
          <a:bodyPr lIns="0" tIns="0" rIns="0" bIns="0" rtlCol="0" anchor="t">
            <a:spAutoFit/>
          </a:bodyPr>
          <a:lstStyle/>
          <a:p>
            <a:pPr>
              <a:lnSpc>
                <a:spcPts val="7419"/>
              </a:lnSpc>
            </a:pPr>
            <a:r>
              <a:rPr lang="en-US" sz="5299">
                <a:solidFill>
                  <a:srgbClr val="1D1D1F"/>
                </a:solidFill>
                <a:latin typeface="Cabin Bold"/>
              </a:rPr>
              <a:t>EJERCICIO DE VISIÓN PARROQUIAL</a:t>
            </a:r>
          </a:p>
        </p:txBody>
      </p:sp>
      <p:sp>
        <p:nvSpPr>
          <p:cNvPr id="7" name="TextBox 4">
            <a:extLst>
              <a:ext uri="{FF2B5EF4-FFF2-40B4-BE49-F238E27FC236}">
                <a16:creationId xmlns:a16="http://schemas.microsoft.com/office/drawing/2014/main" id="{5FCDDA62-546B-F552-70E8-9ADDD6180BCE}"/>
              </a:ext>
            </a:extLst>
          </p:cNvPr>
          <p:cNvSpPr txBox="1"/>
          <p:nvPr/>
        </p:nvSpPr>
        <p:spPr>
          <a:xfrm>
            <a:off x="1902988" y="4275582"/>
            <a:ext cx="8259873" cy="2229969"/>
          </a:xfrm>
          <a:prstGeom prst="rect">
            <a:avLst/>
          </a:prstGeom>
        </p:spPr>
        <p:txBody>
          <a:bodyPr wrap="square" lIns="0" tIns="0" rIns="0" bIns="0" rtlCol="0" anchor="t">
            <a:spAutoFit/>
          </a:bodyPr>
          <a:lstStyle/>
          <a:p>
            <a:pPr>
              <a:lnSpc>
                <a:spcPts val="4369"/>
              </a:lnSpc>
            </a:pPr>
            <a:r>
              <a:rPr lang="en-US" sz="4800" dirty="0">
                <a:solidFill>
                  <a:srgbClr val="454545"/>
                </a:solidFill>
                <a:latin typeface="Cabin"/>
              </a:rPr>
              <a:t>¿A quién sirve su parroquia?</a:t>
            </a:r>
            <a:endParaRPr lang="en-US" dirty="0"/>
          </a:p>
          <a:p>
            <a:pPr>
              <a:lnSpc>
                <a:spcPts val="4369"/>
              </a:lnSpc>
            </a:pPr>
            <a:endParaRPr lang="en-US" sz="4800">
              <a:solidFill>
                <a:srgbClr val="454545"/>
              </a:solidFill>
              <a:latin typeface="Cabin"/>
            </a:endParaRPr>
          </a:p>
          <a:p>
            <a:pPr>
              <a:lnSpc>
                <a:spcPts val="4369"/>
              </a:lnSpc>
            </a:pPr>
            <a:r>
              <a:rPr lang="en-US" sz="3600" dirty="0">
                <a:solidFill>
                  <a:srgbClr val="454545"/>
                </a:solidFill>
                <a:latin typeface="Cabin"/>
              </a:rPr>
              <a:t>¿Familias jóvenes? ¿Parejas mayores? ¿Emigrantes? ¿Adultos jubilados? ¿Visitantes estacionales?  </a:t>
            </a:r>
          </a:p>
        </p:txBody>
      </p:sp>
      <p:pic>
        <p:nvPicPr>
          <p:cNvPr id="3" name="Picture 2">
            <a:extLst>
              <a:ext uri="{FF2B5EF4-FFF2-40B4-BE49-F238E27FC236}">
                <a16:creationId xmlns:a16="http://schemas.microsoft.com/office/drawing/2014/main" id="{B8BCF70A-554A-2F1C-2C16-BFCEA6DC8F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9503" y="1764975"/>
            <a:ext cx="6847307" cy="63010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c30bf9-6eeb-44f5-9184-931adfae0d10">
      <Terms xmlns="http://schemas.microsoft.com/office/infopath/2007/PartnerControls"/>
    </lcf76f155ced4ddcb4097134ff3c332f>
    <TaxCatchAll xmlns="ef657945-b208-43fd-b497-584db89d97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5A7A2A2529B5418CF2732A2924832F" ma:contentTypeVersion="17" ma:contentTypeDescription="Create a new document." ma:contentTypeScope="" ma:versionID="ce5c7b77bfcffe599a4fa09a8cf003cc">
  <xsd:schema xmlns:xsd="http://www.w3.org/2001/XMLSchema" xmlns:xs="http://www.w3.org/2001/XMLSchema" xmlns:p="http://schemas.microsoft.com/office/2006/metadata/properties" xmlns:ns2="e9c30bf9-6eeb-44f5-9184-931adfae0d10" xmlns:ns3="ef657945-b208-43fd-b497-584db89d970c" targetNamespace="http://schemas.microsoft.com/office/2006/metadata/properties" ma:root="true" ma:fieldsID="5d8375a9abf99159fd396a34d9a7039f" ns2:_="" ns3:_="">
    <xsd:import namespace="e9c30bf9-6eeb-44f5-9184-931adfae0d10"/>
    <xsd:import namespace="ef657945-b208-43fd-b497-584db89d97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30bf9-6eeb-44f5-9184-931adfae0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e74464-a7a1-4b8e-bae6-1b8d756b5ea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657945-b208-43fd-b497-584db89d97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ad843e-d5bf-41df-b63c-0437309edcc7}" ma:internalName="TaxCatchAll" ma:showField="CatchAllData" ma:web="ef657945-b208-43fd-b497-584db89d9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63404-983C-478A-8F60-F0F743021A17}">
  <ds:schemaRefs>
    <ds:schemaRef ds:uri="ef657945-b208-43fd-b497-584db89d970c"/>
    <ds:schemaRef ds:uri="e9c30bf9-6eeb-44f5-9184-931adfae0d10"/>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8BBE7E5-2B93-4A0E-89BD-BDA2595009CA}">
  <ds:schemaRefs>
    <ds:schemaRef ds:uri="http://schemas.microsoft.com/sharepoint/v3/contenttype/forms"/>
  </ds:schemaRefs>
</ds:datastoreItem>
</file>

<file path=customXml/itemProps3.xml><?xml version="1.0" encoding="utf-8"?>
<ds:datastoreItem xmlns:ds="http://schemas.openxmlformats.org/officeDocument/2006/customXml" ds:itemID="{48F72718-3A0E-4DA9-9590-1B9B816C7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30bf9-6eeb-44f5-9184-931adfae0d10"/>
    <ds:schemaRef ds:uri="ef657945-b208-43fd-b497-584db89d9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3529</Words>
  <Application>Microsoft Office PowerPoint</Application>
  <PresentationFormat>Custom</PresentationFormat>
  <Paragraphs>243</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Arial,Sans-Serif</vt:lpstr>
      <vt:lpstr>Cabin</vt:lpstr>
      <vt:lpstr>Cabin Italics</vt:lpstr>
      <vt:lpstr>Arial</vt:lpstr>
      <vt:lpstr>Cabin Bold</vt:lpstr>
      <vt:lpstr>Cabin Bold Italics</vt:lpstr>
      <vt:lpstr>Calibri</vt:lpstr>
      <vt:lpstr>Cabin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 Vision</dc:title>
  <cp:keywords>, docId:C6AB83E05EB3AF540A6206FBC9D56B0C</cp:keywords>
  <cp:lastModifiedBy>Kathryn Sauceda</cp:lastModifiedBy>
  <cp:revision>1259</cp:revision>
  <dcterms:created xsi:type="dcterms:W3CDTF">2006-08-16T00:00:00Z</dcterms:created>
  <dcterms:modified xsi:type="dcterms:W3CDTF">2024-11-20T21:29:36Z</dcterms:modified>
  <dc:identifier>DAF-kNJIEJc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0x010100B45A7A2A2529B5418CF2732A2924832F</vt:lpwstr>
  </property>
  <property fmtid="{D5CDD505-2E9C-101B-9397-08002B2CF9AE}" pid="3" name="MediaServiceImageTags">
    <vt:lpwstr/>
  </property>
</Properties>
</file>